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CF3E"/>
    <a:srgbClr val="6EA701"/>
    <a:srgbClr val="DFE0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p:restoredTop sz="94631"/>
  </p:normalViewPr>
  <p:slideViewPr>
    <p:cSldViewPr snapToGrid="0" snapToObjects="1">
      <p:cViewPr varScale="1">
        <p:scale>
          <a:sx n="79" d="100"/>
          <a:sy n="79" d="100"/>
        </p:scale>
        <p:origin x="3456"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94E88A6F-5F52-2B4B-BE6B-2C9BAC25D62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E88A6F-5F52-2B4B-BE6B-2C9BAC25D62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E88A6F-5F52-2B4B-BE6B-2C9BAC25D62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4E88A6F-5F52-2B4B-BE6B-2C9BAC25D62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4E88A6F-5F52-2B4B-BE6B-2C9BAC25D62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4E88A6F-5F52-2B4B-BE6B-2C9BAC25D62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4E88A6F-5F52-2B4B-BE6B-2C9BAC25D625}"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94E88A6F-5F52-2B4B-BE6B-2C9BAC25D625}"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88A6F-5F52-2B4B-BE6B-2C9BAC25D625}"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4E88A6F-5F52-2B4B-BE6B-2C9BAC25D62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4E88A6F-5F52-2B4B-BE6B-2C9BAC25D62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9CF9B9-2778-0D4A-BE72-35D11B6EB90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4E88A6F-5F52-2B4B-BE6B-2C9BAC25D625}"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29CF9B9-2778-0D4A-BE72-35D11B6EB902}" type="slidenum">
              <a:rPr lang="fr-FR" smtClean="0"/>
              <a:t>‹N°›</a:t>
            </a:fld>
            <a:endParaRPr lang="fr-FR"/>
          </a:p>
        </p:txBody>
      </p:sp>
    </p:spTree>
    <p:extLst>
      <p:ext uri="{BB962C8B-B14F-4D97-AF65-F5344CB8AC3E}">
        <p14:creationId xmlns:p14="http://schemas.microsoft.com/office/powerpoint/2010/main" val="1337909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emf"/><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png"/><Relationship Id="rId10" Type="http://schemas.openxmlformats.org/officeDocument/2006/relationships/image" Target="../media/image9.emf"/><Relationship Id="rId4" Type="http://schemas.openxmlformats.org/officeDocument/2006/relationships/image" Target="../media/image3.png"/><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9748357"/>
            <a:ext cx="5944068" cy="943456"/>
          </a:xfrm>
          <a:prstGeom prst="rect">
            <a:avLst/>
          </a:prstGeom>
          <a:solidFill>
            <a:srgbClr val="DFE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36097" y="8068235"/>
            <a:ext cx="2623578" cy="2623578"/>
          </a:xfrm>
          <a:prstGeom prst="rtTriangle">
            <a:avLst/>
          </a:prstGeom>
        </p:spPr>
      </p:pic>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0" y="0"/>
            <a:ext cx="2623578" cy="2623578"/>
          </a:xfrm>
          <a:prstGeom prst="rtTriangle">
            <a:avLst/>
          </a:prstGeom>
        </p:spPr>
      </p:pic>
      <p:sp>
        <p:nvSpPr>
          <p:cNvPr id="7" name="Bande diagonale 6"/>
          <p:cNvSpPr/>
          <p:nvPr/>
        </p:nvSpPr>
        <p:spPr>
          <a:xfrm>
            <a:off x="-765" y="-1069"/>
            <a:ext cx="3184265" cy="3494952"/>
          </a:xfrm>
          <a:prstGeom prst="diagStripe">
            <a:avLst>
              <a:gd name="adj" fmla="val 74862"/>
            </a:avLst>
          </a:prstGeom>
          <a:solidFill>
            <a:srgbClr val="DFE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Bande diagonale 7"/>
          <p:cNvSpPr/>
          <p:nvPr/>
        </p:nvSpPr>
        <p:spPr>
          <a:xfrm rot="10800000">
            <a:off x="4655751" y="7879743"/>
            <a:ext cx="2903923" cy="2812070"/>
          </a:xfrm>
          <a:prstGeom prst="diagStripe">
            <a:avLst>
              <a:gd name="adj" fmla="val 90399"/>
            </a:avLst>
          </a:prstGeom>
          <a:solidFill>
            <a:srgbClr val="DFE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9" name="Image 8"/>
          <p:cNvPicPr>
            <a:picLocks noChangeAspect="1"/>
          </p:cNvPicPr>
          <p:nvPr/>
        </p:nvPicPr>
        <p:blipFill rotWithShape="1">
          <a:blip r:embed="rId3">
            <a:extLst>
              <a:ext uri="{28A0092B-C50C-407E-A947-70E740481C1C}">
                <a14:useLocalDpi xmlns:a14="http://schemas.microsoft.com/office/drawing/2010/main" val="0"/>
              </a:ext>
            </a:extLst>
          </a:blip>
          <a:srcRect r="33699"/>
          <a:stretch/>
        </p:blipFill>
        <p:spPr>
          <a:xfrm>
            <a:off x="160420" y="151053"/>
            <a:ext cx="1456441" cy="1457596"/>
          </a:xfrm>
          <a:prstGeom prst="ellipse">
            <a:avLst/>
          </a:prstGeom>
          <a:ln w="28575">
            <a:solidFill>
              <a:schemeClr val="bg1"/>
            </a:solidFill>
          </a:ln>
        </p:spPr>
      </p:pic>
      <p:pic>
        <p:nvPicPr>
          <p:cNvPr id="10" name="Picture 10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0732" y="9912248"/>
            <a:ext cx="230905" cy="230905"/>
          </a:xfrm>
          <a:prstGeom prst="rect">
            <a:avLst/>
          </a:prstGeom>
        </p:spPr>
      </p:pic>
      <p:pic>
        <p:nvPicPr>
          <p:cNvPr id="11" name="Picture 9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04041" y="9933397"/>
            <a:ext cx="250016" cy="250016"/>
          </a:xfrm>
          <a:prstGeom prst="rect">
            <a:avLst/>
          </a:prstGeom>
        </p:spPr>
      </p:pic>
      <p:pic>
        <p:nvPicPr>
          <p:cNvPr id="12" name="Picture 10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6728" y="10343938"/>
            <a:ext cx="225819" cy="225819"/>
          </a:xfrm>
          <a:prstGeom prst="rect">
            <a:avLst/>
          </a:prstGeom>
        </p:spPr>
      </p:pic>
      <p:pic>
        <p:nvPicPr>
          <p:cNvPr id="13" name="Picture 10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25093" y="10334166"/>
            <a:ext cx="228966" cy="228966"/>
          </a:xfrm>
          <a:prstGeom prst="rect">
            <a:avLst/>
          </a:prstGeom>
        </p:spPr>
      </p:pic>
      <p:sp>
        <p:nvSpPr>
          <p:cNvPr id="14" name="TextBox 22"/>
          <p:cNvSpPr txBox="1"/>
          <p:nvPr/>
        </p:nvSpPr>
        <p:spPr>
          <a:xfrm>
            <a:off x="2783998" y="598675"/>
            <a:ext cx="4555056" cy="938719"/>
          </a:xfrm>
          <a:prstGeom prst="rect">
            <a:avLst/>
          </a:prstGeom>
          <a:noFill/>
        </p:spPr>
        <p:txBody>
          <a:bodyPr wrap="square" rtlCol="0">
            <a:spAutoFit/>
          </a:bodyPr>
          <a:lstStyle/>
          <a:p>
            <a:pPr defTabSz="685800">
              <a:defRPr/>
            </a:pPr>
            <a:r>
              <a:rPr lang="fr-FR" sz="1100" dirty="0">
                <a:solidFill>
                  <a:schemeClr val="tx1">
                    <a:lumMod val="50000"/>
                    <a:lumOff val="50000"/>
                  </a:schemeClr>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cxnSp>
        <p:nvCxnSpPr>
          <p:cNvPr id="16" name="Connecteur droit 15"/>
          <p:cNvCxnSpPr/>
          <p:nvPr/>
        </p:nvCxnSpPr>
        <p:spPr>
          <a:xfrm>
            <a:off x="3044448" y="507348"/>
            <a:ext cx="4200414"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rot="18746698">
            <a:off x="483983" y="1354831"/>
            <a:ext cx="1899494" cy="461665"/>
          </a:xfrm>
          <a:prstGeom prst="rect">
            <a:avLst/>
          </a:prstGeom>
          <a:noFill/>
        </p:spPr>
        <p:txBody>
          <a:bodyPr wrap="none" rtlCol="0">
            <a:spAutoFit/>
          </a:bodyPr>
          <a:lstStyle/>
          <a:p>
            <a:r>
              <a:rPr lang="fr-FR" sz="2400" dirty="0"/>
              <a:t>Adeline Harry</a:t>
            </a:r>
          </a:p>
        </p:txBody>
      </p:sp>
      <p:sp>
        <p:nvSpPr>
          <p:cNvPr id="19" name="ZoneTexte 18"/>
          <p:cNvSpPr txBox="1"/>
          <p:nvPr/>
        </p:nvSpPr>
        <p:spPr>
          <a:xfrm>
            <a:off x="5502919" y="144437"/>
            <a:ext cx="1729512" cy="369332"/>
          </a:xfrm>
          <a:prstGeom prst="rect">
            <a:avLst/>
          </a:prstGeom>
          <a:noFill/>
        </p:spPr>
        <p:txBody>
          <a:bodyPr wrap="none" rtlCol="0">
            <a:spAutoFit/>
          </a:bodyPr>
          <a:lstStyle/>
          <a:p>
            <a:pPr algn="r"/>
            <a:r>
              <a:rPr lang="fr-FR" dirty="0"/>
              <a:t>TITRE DU POSTE</a:t>
            </a:r>
          </a:p>
        </p:txBody>
      </p:sp>
      <p:sp>
        <p:nvSpPr>
          <p:cNvPr id="21" name="ZoneTexte 20"/>
          <p:cNvSpPr txBox="1"/>
          <p:nvPr/>
        </p:nvSpPr>
        <p:spPr>
          <a:xfrm>
            <a:off x="482710" y="9912248"/>
            <a:ext cx="1034257" cy="261610"/>
          </a:xfrm>
          <a:prstGeom prst="rect">
            <a:avLst/>
          </a:prstGeom>
          <a:noFill/>
        </p:spPr>
        <p:txBody>
          <a:bodyPr wrap="none" rtlCol="0">
            <a:spAutoFit/>
          </a:bodyPr>
          <a:lstStyle/>
          <a:p>
            <a:r>
              <a:rPr lang="fr-FR" sz="1100" dirty="0">
                <a:solidFill>
                  <a:schemeClr val="tx1">
                    <a:lumMod val="50000"/>
                    <a:lumOff val="50000"/>
                  </a:schemeClr>
                </a:solidFill>
              </a:rPr>
              <a:t>06 01 02 03 04</a:t>
            </a:r>
          </a:p>
        </p:txBody>
      </p:sp>
      <p:sp>
        <p:nvSpPr>
          <p:cNvPr id="22" name="ZoneTexte 21"/>
          <p:cNvSpPr txBox="1"/>
          <p:nvPr/>
        </p:nvSpPr>
        <p:spPr>
          <a:xfrm>
            <a:off x="2654059" y="9861570"/>
            <a:ext cx="1374094" cy="430887"/>
          </a:xfrm>
          <a:prstGeom prst="rect">
            <a:avLst/>
          </a:prstGeom>
          <a:noFill/>
        </p:spPr>
        <p:txBody>
          <a:bodyPr wrap="none" rtlCol="0">
            <a:spAutoFit/>
          </a:bodyPr>
          <a:lstStyle/>
          <a:p>
            <a:r>
              <a:rPr lang="fr-FR" sz="1100" dirty="0">
                <a:solidFill>
                  <a:schemeClr val="tx1">
                    <a:lumMod val="50000"/>
                    <a:lumOff val="50000"/>
                  </a:schemeClr>
                </a:solidFill>
              </a:rPr>
              <a:t>12 rue de la Réussite</a:t>
            </a:r>
          </a:p>
          <a:p>
            <a:r>
              <a:rPr lang="fr-FR" sz="1100" dirty="0">
                <a:solidFill>
                  <a:schemeClr val="tx1">
                    <a:lumMod val="50000"/>
                    <a:lumOff val="50000"/>
                  </a:schemeClr>
                </a:solidFill>
              </a:rPr>
              <a:t>75012 Paris</a:t>
            </a:r>
          </a:p>
        </p:txBody>
      </p:sp>
      <p:sp>
        <p:nvSpPr>
          <p:cNvPr id="23" name="ZoneTexte 22"/>
          <p:cNvSpPr txBox="1"/>
          <p:nvPr/>
        </p:nvSpPr>
        <p:spPr>
          <a:xfrm>
            <a:off x="494474" y="10317803"/>
            <a:ext cx="1079142" cy="261610"/>
          </a:xfrm>
          <a:prstGeom prst="rect">
            <a:avLst/>
          </a:prstGeom>
          <a:noFill/>
        </p:spPr>
        <p:txBody>
          <a:bodyPr wrap="none" rtlCol="0">
            <a:spAutoFit/>
          </a:bodyPr>
          <a:lstStyle/>
          <a:p>
            <a:r>
              <a:rPr lang="fr-FR" sz="1100" dirty="0" err="1">
                <a:solidFill>
                  <a:schemeClr val="tx1">
                    <a:lumMod val="50000"/>
                    <a:lumOff val="50000"/>
                  </a:schemeClr>
                </a:solidFill>
              </a:rPr>
              <a:t>mail@mail.com</a:t>
            </a:r>
            <a:endParaRPr lang="fr-FR" sz="1100" dirty="0">
              <a:solidFill>
                <a:schemeClr val="tx1">
                  <a:lumMod val="50000"/>
                  <a:lumOff val="50000"/>
                </a:schemeClr>
              </a:solidFill>
            </a:endParaRPr>
          </a:p>
        </p:txBody>
      </p:sp>
      <p:sp>
        <p:nvSpPr>
          <p:cNvPr id="24" name="ZoneTexte 23"/>
          <p:cNvSpPr txBox="1"/>
          <p:nvPr/>
        </p:nvSpPr>
        <p:spPr>
          <a:xfrm>
            <a:off x="2692428" y="10317803"/>
            <a:ext cx="1292341" cy="261610"/>
          </a:xfrm>
          <a:prstGeom prst="rect">
            <a:avLst/>
          </a:prstGeom>
          <a:noFill/>
        </p:spPr>
        <p:txBody>
          <a:bodyPr wrap="none" rtlCol="0">
            <a:spAutoFit/>
          </a:bodyPr>
          <a:lstStyle/>
          <a:p>
            <a:r>
              <a:rPr lang="fr-FR" sz="1100" dirty="0" err="1">
                <a:solidFill>
                  <a:schemeClr val="tx1">
                    <a:lumMod val="50000"/>
                    <a:lumOff val="50000"/>
                  </a:schemeClr>
                </a:solidFill>
              </a:rPr>
              <a:t>Facebook.com</a:t>
            </a:r>
            <a:r>
              <a:rPr lang="fr-FR" sz="1100" dirty="0">
                <a:solidFill>
                  <a:schemeClr val="tx1">
                    <a:lumMod val="50000"/>
                    <a:lumOff val="50000"/>
                  </a:schemeClr>
                </a:solidFill>
              </a:rPr>
              <a:t>/Moi</a:t>
            </a:r>
          </a:p>
        </p:txBody>
      </p:sp>
      <p:sp>
        <p:nvSpPr>
          <p:cNvPr id="38" name="Rectangle 37"/>
          <p:cNvSpPr/>
          <p:nvPr/>
        </p:nvSpPr>
        <p:spPr>
          <a:xfrm>
            <a:off x="2312260" y="2666543"/>
            <a:ext cx="1966011" cy="1669688"/>
          </a:xfrm>
          <a:prstGeom prst="rect">
            <a:avLst/>
          </a:prstGeom>
        </p:spPr>
        <p:txBody>
          <a:bodyPr wrap="square">
            <a:spAutoFit/>
          </a:bodyPr>
          <a:lstStyle/>
          <a:p>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POSTE | ENTREPRISE</a:t>
            </a:r>
          </a:p>
          <a:p>
            <a:pPr>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39" name="Rectangle 38"/>
          <p:cNvSpPr/>
          <p:nvPr/>
        </p:nvSpPr>
        <p:spPr>
          <a:xfrm>
            <a:off x="4961062" y="1707207"/>
            <a:ext cx="1966011" cy="1669688"/>
          </a:xfrm>
          <a:prstGeom prst="rect">
            <a:avLst/>
          </a:prstGeom>
        </p:spPr>
        <p:txBody>
          <a:bodyPr wrap="square">
            <a:spAutoFit/>
          </a:bodyPr>
          <a:lstStyle/>
          <a:p>
            <a:pPr algn="r"/>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POSTE | ENTREPRISE</a:t>
            </a:r>
          </a:p>
          <a:p>
            <a:pPr algn="r">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40" name="Rectangle 39"/>
          <p:cNvSpPr/>
          <p:nvPr/>
        </p:nvSpPr>
        <p:spPr>
          <a:xfrm>
            <a:off x="621191" y="4229846"/>
            <a:ext cx="1480640" cy="1015663"/>
          </a:xfrm>
          <a:prstGeom prst="rect">
            <a:avLst/>
          </a:prstGeom>
        </p:spPr>
        <p:txBody>
          <a:bodyPr wrap="square">
            <a:spAutoFit/>
          </a:bodyPr>
          <a:lstStyle/>
          <a:p>
            <a:pPr defTabSz="685800">
              <a:defRPr/>
            </a:pPr>
            <a:r>
              <a:rPr lang="fr-FR" sz="1000" b="1" dirty="0">
                <a:solidFill>
                  <a:schemeClr val="tx1">
                    <a:lumMod val="85000"/>
                    <a:lumOff val="15000"/>
                  </a:schemeClr>
                </a:solidFill>
              </a:rPr>
              <a:t>2012 | DIPLÔME | UNIVERSITÉ</a:t>
            </a:r>
          </a:p>
          <a:p>
            <a:pPr defTabSz="685800">
              <a:defRPr/>
            </a:pPr>
            <a:r>
              <a:rPr lang="fr-FR" sz="1000" dirty="0">
                <a:solidFill>
                  <a:schemeClr val="tx1">
                    <a:lumMod val="50000"/>
                    <a:lumOff val="50000"/>
                  </a:schemeClr>
                </a:solidFill>
              </a:rPr>
              <a:t>Décrivez en une ligne les objectifs et les spécialités de cette formation.</a:t>
            </a:r>
          </a:p>
        </p:txBody>
      </p:sp>
      <p:sp>
        <p:nvSpPr>
          <p:cNvPr id="41" name="Rectangle 40"/>
          <p:cNvSpPr/>
          <p:nvPr/>
        </p:nvSpPr>
        <p:spPr>
          <a:xfrm>
            <a:off x="4882074" y="4152340"/>
            <a:ext cx="1966011" cy="1669688"/>
          </a:xfrm>
          <a:prstGeom prst="rect">
            <a:avLst/>
          </a:prstGeom>
        </p:spPr>
        <p:txBody>
          <a:bodyPr wrap="square">
            <a:spAutoFit/>
          </a:bodyPr>
          <a:lstStyle/>
          <a:p>
            <a:pPr algn="r"/>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POSTE | ENTREPRISE</a:t>
            </a:r>
          </a:p>
          <a:p>
            <a:pPr algn="r">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42" name="Rectangle 41"/>
          <p:cNvSpPr/>
          <p:nvPr/>
        </p:nvSpPr>
        <p:spPr>
          <a:xfrm>
            <a:off x="2495205" y="4930583"/>
            <a:ext cx="1966011" cy="1669688"/>
          </a:xfrm>
          <a:prstGeom prst="rect">
            <a:avLst/>
          </a:prstGeom>
        </p:spPr>
        <p:txBody>
          <a:bodyPr wrap="square">
            <a:spAutoFit/>
          </a:bodyPr>
          <a:lstStyle/>
          <a:p>
            <a:pPr algn="r"/>
            <a:r>
              <a:rPr lang="en-GB" sz="1000" b="1" dirty="0">
                <a:solidFill>
                  <a:schemeClr val="tx1">
                    <a:lumMod val="85000"/>
                    <a:lumOff val="15000"/>
                  </a:schemeClr>
                </a:solidFill>
                <a:ea typeface="Times New Roman" charset="0"/>
                <a:cs typeface="Times New Roman" charset="0"/>
              </a:rPr>
              <a:t>2011 </a:t>
            </a:r>
            <a:r>
              <a:rPr lang="mr-IN" sz="1000" b="1" dirty="0">
                <a:solidFill>
                  <a:schemeClr val="tx1">
                    <a:lumMod val="85000"/>
                    <a:lumOff val="15000"/>
                  </a:schemeClr>
                </a:solidFill>
                <a:ea typeface="Times New Roman" charset="0"/>
                <a:cs typeface="Times New Roman" charset="0"/>
              </a:rPr>
              <a:t>–</a:t>
            </a:r>
            <a:r>
              <a:rPr lang="en-GB" sz="1000" b="1" dirty="0">
                <a:solidFill>
                  <a:schemeClr val="tx1">
                    <a:lumMod val="85000"/>
                    <a:lumOff val="15000"/>
                  </a:schemeClr>
                </a:solidFill>
                <a:ea typeface="Times New Roman" charset="0"/>
                <a:cs typeface="Times New Roman" charset="0"/>
              </a:rPr>
              <a:t> 2012 | POSTE | ENTREPRISE</a:t>
            </a:r>
          </a:p>
          <a:p>
            <a:pPr algn="r">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43" name="Rectangle 42"/>
          <p:cNvSpPr/>
          <p:nvPr/>
        </p:nvSpPr>
        <p:spPr>
          <a:xfrm>
            <a:off x="482710" y="5991410"/>
            <a:ext cx="1480640" cy="1015663"/>
          </a:xfrm>
          <a:prstGeom prst="rect">
            <a:avLst/>
          </a:prstGeom>
        </p:spPr>
        <p:txBody>
          <a:bodyPr wrap="square">
            <a:spAutoFit/>
          </a:bodyPr>
          <a:lstStyle/>
          <a:p>
            <a:pPr defTabSz="685800">
              <a:defRPr/>
            </a:pPr>
            <a:r>
              <a:rPr lang="fr-FR" sz="1000" b="1" dirty="0">
                <a:solidFill>
                  <a:schemeClr val="tx1">
                    <a:lumMod val="85000"/>
                    <a:lumOff val="15000"/>
                  </a:schemeClr>
                </a:solidFill>
              </a:rPr>
              <a:t>2012 | DIPLÔME | UNIVERSITÉ</a:t>
            </a:r>
          </a:p>
          <a:p>
            <a:pPr defTabSz="685800">
              <a:defRPr/>
            </a:pPr>
            <a:r>
              <a:rPr lang="fr-FR" sz="1000" dirty="0">
                <a:solidFill>
                  <a:schemeClr val="tx1">
                    <a:lumMod val="50000"/>
                    <a:lumOff val="50000"/>
                  </a:schemeClr>
                </a:solidFill>
              </a:rPr>
              <a:t>Décrivez en une ligne les objectifs et les spécialités de cette formation.</a:t>
            </a:r>
          </a:p>
        </p:txBody>
      </p:sp>
      <p:sp>
        <p:nvSpPr>
          <p:cNvPr id="44" name="Ellipse 43"/>
          <p:cNvSpPr/>
          <p:nvPr/>
        </p:nvSpPr>
        <p:spPr>
          <a:xfrm>
            <a:off x="6418058" y="3364546"/>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5443561" y="3997041"/>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3774395" y="4280348"/>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2860269" y="5078712"/>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1479602" y="5190477"/>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349637" y="5935527"/>
            <a:ext cx="111765" cy="111765"/>
          </a:xfrm>
          <a:prstGeom prst="ellipse">
            <a:avLst/>
          </a:prstGeom>
          <a:solidFill>
            <a:srgbClr val="C9CF3E"/>
          </a:solidFill>
          <a:ln>
            <a:solidFill>
              <a:srgbClr val="6EA7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 name="Connecteur droit 50"/>
          <p:cNvCxnSpPr>
            <a:stCxn id="49" idx="7"/>
            <a:endCxn id="48" idx="3"/>
          </p:cNvCxnSpPr>
          <p:nvPr/>
        </p:nvCxnSpPr>
        <p:spPr>
          <a:xfrm flipV="1">
            <a:off x="445034" y="5285874"/>
            <a:ext cx="1050936" cy="666021"/>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a:stCxn id="48" idx="6"/>
            <a:endCxn id="47" idx="2"/>
          </p:cNvCxnSpPr>
          <p:nvPr/>
        </p:nvCxnSpPr>
        <p:spPr>
          <a:xfrm flipV="1">
            <a:off x="1591367" y="5134595"/>
            <a:ext cx="1268902" cy="11176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a:endCxn id="46" idx="3"/>
          </p:cNvCxnSpPr>
          <p:nvPr/>
        </p:nvCxnSpPr>
        <p:spPr>
          <a:xfrm flipV="1">
            <a:off x="2966484" y="4375745"/>
            <a:ext cx="824279" cy="71425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a:endCxn id="45" idx="2"/>
          </p:cNvCxnSpPr>
          <p:nvPr/>
        </p:nvCxnSpPr>
        <p:spPr>
          <a:xfrm flipV="1">
            <a:off x="3873895" y="4052924"/>
            <a:ext cx="1569666" cy="26472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a:stCxn id="45" idx="7"/>
            <a:endCxn id="44" idx="3"/>
          </p:cNvCxnSpPr>
          <p:nvPr/>
        </p:nvCxnSpPr>
        <p:spPr>
          <a:xfrm flipV="1">
            <a:off x="5538958" y="3459943"/>
            <a:ext cx="895468" cy="553466"/>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3599805" y="8089648"/>
            <a:ext cx="353539" cy="112488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Rectangle 79"/>
          <p:cNvSpPr/>
          <p:nvPr/>
        </p:nvSpPr>
        <p:spPr>
          <a:xfrm>
            <a:off x="3966062" y="8216650"/>
            <a:ext cx="353539" cy="997879"/>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Rectangle 80"/>
          <p:cNvSpPr/>
          <p:nvPr/>
        </p:nvSpPr>
        <p:spPr>
          <a:xfrm>
            <a:off x="4327902" y="7980788"/>
            <a:ext cx="353539" cy="1233741"/>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Rectangle 81"/>
          <p:cNvSpPr/>
          <p:nvPr/>
        </p:nvSpPr>
        <p:spPr>
          <a:xfrm>
            <a:off x="5101190" y="8235594"/>
            <a:ext cx="110638" cy="10885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Rectangle 82"/>
          <p:cNvSpPr/>
          <p:nvPr/>
        </p:nvSpPr>
        <p:spPr>
          <a:xfrm>
            <a:off x="5101190" y="8496853"/>
            <a:ext cx="110638" cy="108859"/>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Rectangle 83"/>
          <p:cNvSpPr/>
          <p:nvPr/>
        </p:nvSpPr>
        <p:spPr>
          <a:xfrm>
            <a:off x="5101404" y="8758112"/>
            <a:ext cx="110638" cy="108859"/>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ZoneTexte 84"/>
          <p:cNvSpPr txBox="1"/>
          <p:nvPr/>
        </p:nvSpPr>
        <p:spPr>
          <a:xfrm>
            <a:off x="5302003" y="8142451"/>
            <a:ext cx="739305" cy="261610"/>
          </a:xfrm>
          <a:prstGeom prst="rect">
            <a:avLst/>
          </a:prstGeom>
          <a:noFill/>
        </p:spPr>
        <p:txBody>
          <a:bodyPr wrap="none" rtlCol="0">
            <a:spAutoFit/>
          </a:bodyPr>
          <a:lstStyle/>
          <a:p>
            <a:r>
              <a:rPr lang="fr-FR" sz="1050" dirty="0"/>
              <a:t>Créativité</a:t>
            </a:r>
          </a:p>
        </p:txBody>
      </p:sp>
      <p:sp>
        <p:nvSpPr>
          <p:cNvPr id="86" name="ZoneTexte 85"/>
          <p:cNvSpPr txBox="1"/>
          <p:nvPr/>
        </p:nvSpPr>
        <p:spPr>
          <a:xfrm>
            <a:off x="5302003" y="8401571"/>
            <a:ext cx="1090363" cy="261610"/>
          </a:xfrm>
          <a:prstGeom prst="rect">
            <a:avLst/>
          </a:prstGeom>
          <a:noFill/>
        </p:spPr>
        <p:txBody>
          <a:bodyPr wrap="none" rtlCol="0">
            <a:spAutoFit/>
          </a:bodyPr>
          <a:lstStyle/>
          <a:p>
            <a:r>
              <a:rPr lang="fr-FR" sz="1050" dirty="0"/>
              <a:t>Communication</a:t>
            </a:r>
          </a:p>
        </p:txBody>
      </p:sp>
      <p:sp>
        <p:nvSpPr>
          <p:cNvPr id="87" name="ZoneTexte 86"/>
          <p:cNvSpPr txBox="1"/>
          <p:nvPr/>
        </p:nvSpPr>
        <p:spPr>
          <a:xfrm>
            <a:off x="5296468" y="8661376"/>
            <a:ext cx="606256" cy="261610"/>
          </a:xfrm>
          <a:prstGeom prst="rect">
            <a:avLst/>
          </a:prstGeom>
          <a:noFill/>
        </p:spPr>
        <p:txBody>
          <a:bodyPr wrap="none" rtlCol="0">
            <a:spAutoFit/>
          </a:bodyPr>
          <a:lstStyle/>
          <a:p>
            <a:r>
              <a:rPr lang="fr-FR" sz="1050" dirty="0"/>
              <a:t>Sérieux</a:t>
            </a:r>
          </a:p>
        </p:txBody>
      </p:sp>
      <p:sp>
        <p:nvSpPr>
          <p:cNvPr id="88" name="ZoneTexte 87"/>
          <p:cNvSpPr txBox="1"/>
          <p:nvPr/>
        </p:nvSpPr>
        <p:spPr>
          <a:xfrm>
            <a:off x="565046" y="7209316"/>
            <a:ext cx="1873975" cy="369332"/>
          </a:xfrm>
          <a:prstGeom prst="rect">
            <a:avLst/>
          </a:prstGeom>
          <a:noFill/>
        </p:spPr>
        <p:txBody>
          <a:bodyPr wrap="none" rtlCol="0">
            <a:spAutoFit/>
          </a:bodyPr>
          <a:lstStyle/>
          <a:p>
            <a:r>
              <a:rPr lang="fr-FR" dirty="0"/>
              <a:t>Compétences clés</a:t>
            </a:r>
          </a:p>
        </p:txBody>
      </p:sp>
      <p:pic>
        <p:nvPicPr>
          <p:cNvPr id="89" name="Picture 44"/>
          <p:cNvPicPr>
            <a:picLocks noChangeAspect="1"/>
          </p:cNvPicPr>
          <p:nvPr/>
        </p:nvPicPr>
        <p:blipFill>
          <a:blip r:embed="rId8"/>
          <a:stretch>
            <a:fillRect/>
          </a:stretch>
        </p:blipFill>
        <p:spPr>
          <a:xfrm>
            <a:off x="320059" y="7718812"/>
            <a:ext cx="244299" cy="244299"/>
          </a:xfrm>
          <a:prstGeom prst="rect">
            <a:avLst/>
          </a:prstGeom>
        </p:spPr>
      </p:pic>
      <p:pic>
        <p:nvPicPr>
          <p:cNvPr id="90" name="Picture 47"/>
          <p:cNvPicPr>
            <a:picLocks noChangeAspect="1"/>
          </p:cNvPicPr>
          <p:nvPr/>
        </p:nvPicPr>
        <p:blipFill>
          <a:blip r:embed="rId9"/>
          <a:stretch>
            <a:fillRect/>
          </a:stretch>
        </p:blipFill>
        <p:spPr>
          <a:xfrm>
            <a:off x="320059" y="8376511"/>
            <a:ext cx="250145" cy="250145"/>
          </a:xfrm>
          <a:prstGeom prst="rect">
            <a:avLst/>
          </a:prstGeom>
        </p:spPr>
      </p:pic>
      <p:pic>
        <p:nvPicPr>
          <p:cNvPr id="91" name="Picture 48"/>
          <p:cNvPicPr>
            <a:picLocks noChangeAspect="1"/>
          </p:cNvPicPr>
          <p:nvPr/>
        </p:nvPicPr>
        <p:blipFill>
          <a:blip r:embed="rId10"/>
          <a:stretch>
            <a:fillRect/>
          </a:stretch>
        </p:blipFill>
        <p:spPr>
          <a:xfrm>
            <a:off x="320060" y="8035697"/>
            <a:ext cx="265770" cy="265770"/>
          </a:xfrm>
          <a:prstGeom prst="rect">
            <a:avLst/>
          </a:prstGeom>
        </p:spPr>
      </p:pic>
      <p:sp>
        <p:nvSpPr>
          <p:cNvPr id="92" name="Rectangle 91"/>
          <p:cNvSpPr/>
          <p:nvPr/>
        </p:nvSpPr>
        <p:spPr>
          <a:xfrm>
            <a:off x="648830" y="7718813"/>
            <a:ext cx="1536359"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sp>
        <p:nvSpPr>
          <p:cNvPr id="93" name="Rectangle 92"/>
          <p:cNvSpPr/>
          <p:nvPr/>
        </p:nvSpPr>
        <p:spPr>
          <a:xfrm>
            <a:off x="648830" y="8045088"/>
            <a:ext cx="1072282"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sp>
        <p:nvSpPr>
          <p:cNvPr id="94" name="Rectangle 93"/>
          <p:cNvSpPr/>
          <p:nvPr/>
        </p:nvSpPr>
        <p:spPr>
          <a:xfrm>
            <a:off x="648830" y="8376511"/>
            <a:ext cx="558228"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pic>
        <p:nvPicPr>
          <p:cNvPr id="95" name="Picture 83"/>
          <p:cNvPicPr>
            <a:picLocks noChangeAspect="1"/>
          </p:cNvPicPr>
          <p:nvPr/>
        </p:nvPicPr>
        <p:blipFill>
          <a:blip r:embed="rId11"/>
          <a:stretch>
            <a:fillRect/>
          </a:stretch>
        </p:blipFill>
        <p:spPr>
          <a:xfrm>
            <a:off x="320059" y="8693082"/>
            <a:ext cx="239358" cy="253184"/>
          </a:xfrm>
          <a:prstGeom prst="rect">
            <a:avLst/>
          </a:prstGeom>
        </p:spPr>
      </p:pic>
      <p:pic>
        <p:nvPicPr>
          <p:cNvPr id="96" name="Picture 84"/>
          <p:cNvPicPr>
            <a:picLocks noChangeAspect="1"/>
          </p:cNvPicPr>
          <p:nvPr/>
        </p:nvPicPr>
        <p:blipFill>
          <a:blip r:embed="rId12"/>
          <a:stretch>
            <a:fillRect/>
          </a:stretch>
        </p:blipFill>
        <p:spPr>
          <a:xfrm>
            <a:off x="320059" y="9038763"/>
            <a:ext cx="238762" cy="239299"/>
          </a:xfrm>
          <a:prstGeom prst="rect">
            <a:avLst/>
          </a:prstGeom>
        </p:spPr>
      </p:pic>
      <p:pic>
        <p:nvPicPr>
          <p:cNvPr id="97" name="Picture 85"/>
          <p:cNvPicPr>
            <a:picLocks noChangeAspect="1"/>
          </p:cNvPicPr>
          <p:nvPr/>
        </p:nvPicPr>
        <p:blipFill>
          <a:blip r:embed="rId13"/>
          <a:stretch>
            <a:fillRect/>
          </a:stretch>
        </p:blipFill>
        <p:spPr>
          <a:xfrm>
            <a:off x="320059" y="9397478"/>
            <a:ext cx="263395" cy="210715"/>
          </a:xfrm>
          <a:prstGeom prst="rect">
            <a:avLst/>
          </a:prstGeom>
        </p:spPr>
      </p:pic>
      <p:sp>
        <p:nvSpPr>
          <p:cNvPr id="98" name="Rectangle 97"/>
          <p:cNvSpPr/>
          <p:nvPr/>
        </p:nvSpPr>
        <p:spPr>
          <a:xfrm>
            <a:off x="647969" y="8698756"/>
            <a:ext cx="1072282"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sp>
        <p:nvSpPr>
          <p:cNvPr id="99" name="Rectangle 98"/>
          <p:cNvSpPr/>
          <p:nvPr/>
        </p:nvSpPr>
        <p:spPr>
          <a:xfrm>
            <a:off x="647968" y="9031273"/>
            <a:ext cx="1536359"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sp>
        <p:nvSpPr>
          <p:cNvPr id="100" name="Rectangle 99"/>
          <p:cNvSpPr/>
          <p:nvPr/>
        </p:nvSpPr>
        <p:spPr>
          <a:xfrm>
            <a:off x="647968" y="9375007"/>
            <a:ext cx="558228" cy="244298"/>
          </a:xfrm>
          <a:prstGeom prst="rect">
            <a:avLst/>
          </a:prstGeom>
          <a:solidFill>
            <a:srgbClr val="C9CF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lumMod val="50000"/>
                  <a:lumOff val="50000"/>
                </a:schemeClr>
              </a:solidFill>
            </a:endParaRPr>
          </a:p>
        </p:txBody>
      </p:sp>
      <p:sp>
        <p:nvSpPr>
          <p:cNvPr id="101" name="ZoneTexte 100"/>
          <p:cNvSpPr txBox="1"/>
          <p:nvPr/>
        </p:nvSpPr>
        <p:spPr>
          <a:xfrm>
            <a:off x="1723761" y="8042516"/>
            <a:ext cx="692818" cy="230832"/>
          </a:xfrm>
          <a:prstGeom prst="rect">
            <a:avLst/>
          </a:prstGeom>
          <a:noFill/>
        </p:spPr>
        <p:txBody>
          <a:bodyPr wrap="none" rtlCol="0">
            <a:spAutoFit/>
          </a:bodyPr>
          <a:lstStyle/>
          <a:p>
            <a:r>
              <a:rPr lang="fr-FR" sz="900">
                <a:solidFill>
                  <a:schemeClr val="tx1">
                    <a:lumMod val="50000"/>
                    <a:lumOff val="50000"/>
                  </a:schemeClr>
                </a:solidFill>
              </a:rPr>
              <a:t>Photoshop</a:t>
            </a:r>
          </a:p>
        </p:txBody>
      </p:sp>
      <p:sp>
        <p:nvSpPr>
          <p:cNvPr id="102" name="ZoneTexte 101"/>
          <p:cNvSpPr txBox="1"/>
          <p:nvPr/>
        </p:nvSpPr>
        <p:spPr>
          <a:xfrm>
            <a:off x="2184327" y="7723788"/>
            <a:ext cx="646331" cy="230832"/>
          </a:xfrm>
          <a:prstGeom prst="rect">
            <a:avLst/>
          </a:prstGeom>
          <a:noFill/>
        </p:spPr>
        <p:txBody>
          <a:bodyPr wrap="none" rtlCol="0">
            <a:spAutoFit/>
          </a:bodyPr>
          <a:lstStyle/>
          <a:p>
            <a:r>
              <a:rPr lang="fr-FR" sz="900" dirty="0">
                <a:solidFill>
                  <a:schemeClr val="tx1">
                    <a:lumMod val="50000"/>
                    <a:lumOff val="50000"/>
                  </a:schemeClr>
                </a:solidFill>
              </a:rPr>
              <a:t>Illustrator</a:t>
            </a:r>
          </a:p>
        </p:txBody>
      </p:sp>
      <p:sp>
        <p:nvSpPr>
          <p:cNvPr id="103" name="ZoneTexte 102"/>
          <p:cNvSpPr txBox="1"/>
          <p:nvPr/>
        </p:nvSpPr>
        <p:spPr>
          <a:xfrm>
            <a:off x="1319352" y="8374007"/>
            <a:ext cx="580608" cy="230832"/>
          </a:xfrm>
          <a:prstGeom prst="rect">
            <a:avLst/>
          </a:prstGeom>
          <a:noFill/>
        </p:spPr>
        <p:txBody>
          <a:bodyPr wrap="none" rtlCol="0">
            <a:spAutoFit/>
          </a:bodyPr>
          <a:lstStyle/>
          <a:p>
            <a:r>
              <a:rPr lang="fr-FR" sz="900" dirty="0" err="1">
                <a:solidFill>
                  <a:schemeClr val="tx1">
                    <a:lumMod val="50000"/>
                    <a:lumOff val="50000"/>
                  </a:schemeClr>
                </a:solidFill>
              </a:rPr>
              <a:t>Indesign</a:t>
            </a:r>
            <a:endParaRPr lang="fr-FR" sz="900" dirty="0">
              <a:solidFill>
                <a:schemeClr val="tx1">
                  <a:lumMod val="50000"/>
                  <a:lumOff val="50000"/>
                </a:schemeClr>
              </a:solidFill>
            </a:endParaRPr>
          </a:p>
        </p:txBody>
      </p:sp>
      <p:sp>
        <p:nvSpPr>
          <p:cNvPr id="104" name="ZoneTexte 103"/>
          <p:cNvSpPr txBox="1"/>
          <p:nvPr/>
        </p:nvSpPr>
        <p:spPr>
          <a:xfrm>
            <a:off x="1720251" y="8693439"/>
            <a:ext cx="465192" cy="230832"/>
          </a:xfrm>
          <a:prstGeom prst="rect">
            <a:avLst/>
          </a:prstGeom>
          <a:noFill/>
        </p:spPr>
        <p:txBody>
          <a:bodyPr wrap="none" rtlCol="0">
            <a:spAutoFit/>
          </a:bodyPr>
          <a:lstStyle/>
          <a:p>
            <a:r>
              <a:rPr lang="fr-FR" sz="900" dirty="0">
                <a:solidFill>
                  <a:schemeClr val="tx1">
                    <a:lumMod val="50000"/>
                    <a:lumOff val="50000"/>
                  </a:schemeClr>
                </a:solidFill>
              </a:rPr>
              <a:t>Office</a:t>
            </a:r>
          </a:p>
        </p:txBody>
      </p:sp>
      <p:sp>
        <p:nvSpPr>
          <p:cNvPr id="105" name="ZoneTexte 104"/>
          <p:cNvSpPr txBox="1"/>
          <p:nvPr/>
        </p:nvSpPr>
        <p:spPr>
          <a:xfrm>
            <a:off x="2183983" y="9014235"/>
            <a:ext cx="510076" cy="230832"/>
          </a:xfrm>
          <a:prstGeom prst="rect">
            <a:avLst/>
          </a:prstGeom>
          <a:noFill/>
        </p:spPr>
        <p:txBody>
          <a:bodyPr wrap="none" rtlCol="0">
            <a:spAutoFit/>
          </a:bodyPr>
          <a:lstStyle/>
          <a:p>
            <a:r>
              <a:rPr lang="fr-FR" sz="900" dirty="0">
                <a:solidFill>
                  <a:schemeClr val="tx1">
                    <a:lumMod val="50000"/>
                    <a:lumOff val="50000"/>
                  </a:schemeClr>
                </a:solidFill>
              </a:rPr>
              <a:t>Photos</a:t>
            </a:r>
          </a:p>
        </p:txBody>
      </p:sp>
      <p:sp>
        <p:nvSpPr>
          <p:cNvPr id="106" name="ZoneTexte 105"/>
          <p:cNvSpPr txBox="1"/>
          <p:nvPr/>
        </p:nvSpPr>
        <p:spPr>
          <a:xfrm>
            <a:off x="1240353" y="9370976"/>
            <a:ext cx="393056" cy="230832"/>
          </a:xfrm>
          <a:prstGeom prst="rect">
            <a:avLst/>
          </a:prstGeom>
          <a:noFill/>
        </p:spPr>
        <p:txBody>
          <a:bodyPr wrap="none" rtlCol="0">
            <a:spAutoFit/>
          </a:bodyPr>
          <a:lstStyle/>
          <a:p>
            <a:r>
              <a:rPr lang="fr-FR" sz="900" dirty="0">
                <a:solidFill>
                  <a:schemeClr val="tx1">
                    <a:lumMod val="50000"/>
                    <a:lumOff val="50000"/>
                  </a:schemeClr>
                </a:solidFill>
              </a:rPr>
              <a:t>Mail</a:t>
            </a:r>
          </a:p>
        </p:txBody>
      </p:sp>
      <p:sp>
        <p:nvSpPr>
          <p:cNvPr id="107" name="ZoneTexte 106"/>
          <p:cNvSpPr txBox="1"/>
          <p:nvPr/>
        </p:nvSpPr>
        <p:spPr>
          <a:xfrm>
            <a:off x="3510315" y="7578648"/>
            <a:ext cx="950901" cy="369332"/>
          </a:xfrm>
          <a:prstGeom prst="rect">
            <a:avLst/>
          </a:prstGeom>
          <a:noFill/>
        </p:spPr>
        <p:txBody>
          <a:bodyPr wrap="none" rtlCol="0">
            <a:spAutoFit/>
          </a:bodyPr>
          <a:lstStyle/>
          <a:p>
            <a:r>
              <a:rPr lang="fr-FR"/>
              <a:t>Langues</a:t>
            </a:r>
            <a:endParaRPr lang="fr-FR" dirty="0"/>
          </a:p>
        </p:txBody>
      </p:sp>
      <p:cxnSp>
        <p:nvCxnSpPr>
          <p:cNvPr id="108" name="Connecteur droit 107"/>
          <p:cNvCxnSpPr/>
          <p:nvPr/>
        </p:nvCxnSpPr>
        <p:spPr>
          <a:xfrm>
            <a:off x="0" y="9748682"/>
            <a:ext cx="5914914"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50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93366587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612</Words>
  <Application>Microsoft Macintosh PowerPoint</Application>
  <PresentationFormat>Personnalisé</PresentationFormat>
  <Paragraphs>69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41</cp:revision>
  <dcterms:created xsi:type="dcterms:W3CDTF">2017-11-11T23:25:44Z</dcterms:created>
  <dcterms:modified xsi:type="dcterms:W3CDTF">2022-08-02T14:31:13Z</dcterms:modified>
</cp:coreProperties>
</file>