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</p:sldIdLst>
  <p:sldSz cx="7559675" cy="1069181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ADA1"/>
    <a:srgbClr val="D2DCBE"/>
    <a:srgbClr val="3F6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1"/>
    <p:restoredTop sz="94631"/>
  </p:normalViewPr>
  <p:slideViewPr>
    <p:cSldViewPr snapToGrid="0" snapToObjects="1">
      <p:cViewPr varScale="1">
        <p:scale>
          <a:sx n="79" d="100"/>
          <a:sy n="79" d="100"/>
        </p:scale>
        <p:origin x="3792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5640B-AABB-F549-B9AE-EDBC2D985A89}" type="datetimeFigureOut">
              <a:rPr lang="fr-FR" smtClean="0"/>
              <a:t>02/08/2022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F20E-0D51-CC45-A01A-B574DE12EF7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5640B-AABB-F549-B9AE-EDBC2D985A89}" type="datetimeFigureOut">
              <a:rPr lang="fr-FR" smtClean="0"/>
              <a:t>02/08/2022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F20E-0D51-CC45-A01A-B574DE12EF7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5640B-AABB-F549-B9AE-EDBC2D985A89}" type="datetimeFigureOut">
              <a:rPr lang="fr-FR" smtClean="0"/>
              <a:t>02/08/2022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F20E-0D51-CC45-A01A-B574DE12EF7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5640B-AABB-F549-B9AE-EDBC2D985A89}" type="datetimeFigureOut">
              <a:rPr lang="fr-FR" smtClean="0"/>
              <a:t>02/08/2022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F20E-0D51-CC45-A01A-B574DE12EF7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5640B-AABB-F549-B9AE-EDBC2D985A89}" type="datetimeFigureOut">
              <a:rPr lang="fr-FR" smtClean="0"/>
              <a:t>02/08/2022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F20E-0D51-CC45-A01A-B574DE12EF7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5640B-AABB-F549-B9AE-EDBC2D985A89}" type="datetimeFigureOut">
              <a:rPr lang="fr-FR" smtClean="0"/>
              <a:t>02/08/2022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F20E-0D51-CC45-A01A-B574DE12EF7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5640B-AABB-F549-B9AE-EDBC2D985A89}" type="datetimeFigureOut">
              <a:rPr lang="fr-FR" smtClean="0"/>
              <a:t>02/08/2022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F20E-0D51-CC45-A01A-B574DE12EF7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5640B-AABB-F549-B9AE-EDBC2D985A89}" type="datetimeFigureOut">
              <a:rPr lang="fr-FR" smtClean="0"/>
              <a:t>02/08/2022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F20E-0D51-CC45-A01A-B574DE12EF7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5640B-AABB-F549-B9AE-EDBC2D985A89}" type="datetimeFigureOut">
              <a:rPr lang="fr-FR" smtClean="0"/>
              <a:t>02/08/2022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F20E-0D51-CC45-A01A-B574DE12EF7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5640B-AABB-F549-B9AE-EDBC2D985A89}" type="datetimeFigureOut">
              <a:rPr lang="fr-FR" smtClean="0"/>
              <a:t>02/08/2022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F20E-0D51-CC45-A01A-B574DE12EF7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5640B-AABB-F549-B9AE-EDBC2D985A89}" type="datetimeFigureOut">
              <a:rPr lang="fr-FR" smtClean="0"/>
              <a:t>02/08/2022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F20E-0D51-CC45-A01A-B574DE12EF7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5640B-AABB-F549-B9AE-EDBC2D985A89}" type="datetimeFigureOut">
              <a:rPr lang="fr-FR" smtClean="0"/>
              <a:t>02/08/2022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8F20E-0D51-CC45-A01A-B574DE12EF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179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reeruncv.com/lettre-de-motivation/?utm_source=Document&amp;utm_medium=Link&amp;utm_campaign=Doc_CV_PTT" TargetMode="External"/><Relationship Id="rId3" Type="http://schemas.openxmlformats.org/officeDocument/2006/relationships/hyperlink" Target="https://www.creeruncv.com/conseils/lexperience-profesionnelle-sur-le-cv/?utm_source=Document&amp;utm_medium=Link&amp;utm_campaign=Doc_CV_PTT" TargetMode="External"/><Relationship Id="rId7" Type="http://schemas.openxmlformats.org/officeDocument/2006/relationships/hyperlink" Target="https://www.creeruncv.com/conseils/recrutement/?utm_source=Document&amp;utm_medium=Link&amp;utm_campaign=Doc_CV_PTT" TargetMode="External"/><Relationship Id="rId2" Type="http://schemas.openxmlformats.org/officeDocument/2006/relationships/hyperlink" Target="https://www.creeruncv.com/conseils/le-titre-du-cv/?utm_source=Document&amp;utm_medium=Link&amp;utm_campaign=Doc_CV_PT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reeruncv.com/conseils/icones-pour-cv/?utm_source=Document&amp;utm_medium=Link&amp;utm_campaign=Doc_CV_PTT" TargetMode="External"/><Relationship Id="rId11" Type="http://schemas.openxmlformats.org/officeDocument/2006/relationships/hyperlink" Target="https://www.creeruncv.com/conseils/lettre-de-motivation/?utm_source=Document&amp;utm_medium=Link&amp;utm_campaign=Doc_CV_PTT" TargetMode="External"/><Relationship Id="rId5" Type="http://schemas.openxmlformats.org/officeDocument/2006/relationships/hyperlink" Target="https://www.creeruncv.com/conseils/faire-un-cv-conseils-pratiques/?utm_source=Document&amp;utm_medium=Link&amp;utm_campaign=Doc_CV_PTT" TargetMode="External"/><Relationship Id="rId10" Type="http://schemas.openxmlformats.org/officeDocument/2006/relationships/hyperlink" Target="https://www.creeruncv.com/modele-de-lettre/?utm_source=Document&amp;utm_medium=Link&amp;utm_campaign=Doc_CV_PTT" TargetMode="External"/><Relationship Id="rId4" Type="http://schemas.openxmlformats.org/officeDocument/2006/relationships/hyperlink" Target="https://www.creeruncv.com/conseils/laccroche-du-cv/?utm_source=Document&amp;utm_medium=Link&amp;utm_campaign=Doc_CV_PTT" TargetMode="External"/><Relationship Id="rId9" Type="http://schemas.openxmlformats.org/officeDocument/2006/relationships/hyperlink" Target="https://www.creeruncv.com/modele-de-lettr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69181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47426" y="279699"/>
            <a:ext cx="7100047" cy="10122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4" r="27950"/>
          <a:stretch/>
        </p:blipFill>
        <p:spPr>
          <a:xfrm>
            <a:off x="521914" y="847196"/>
            <a:ext cx="1538685" cy="1543756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419549" y="332615"/>
            <a:ext cx="2893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Paul DEMAISON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3824343" y="332615"/>
            <a:ext cx="3242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D2DCBE"/>
                </a:solidFill>
              </a:rPr>
              <a:t>Titre</a:t>
            </a:r>
            <a:r>
              <a:rPr lang="fr-FR" sz="2400" dirty="0"/>
              <a:t> du </a:t>
            </a:r>
            <a:r>
              <a:rPr lang="fr-FR" sz="2400" dirty="0">
                <a:solidFill>
                  <a:srgbClr val="3F6171"/>
                </a:solidFill>
              </a:rPr>
              <a:t>poste</a:t>
            </a:r>
            <a:r>
              <a:rPr lang="fr-FR" sz="2400" dirty="0"/>
              <a:t> </a:t>
            </a:r>
            <a:r>
              <a:rPr lang="fr-FR" sz="2400" dirty="0">
                <a:solidFill>
                  <a:srgbClr val="96ADA1"/>
                </a:solidFill>
              </a:rPr>
              <a:t>recherché</a:t>
            </a:r>
          </a:p>
        </p:txBody>
      </p:sp>
      <p:sp>
        <p:nvSpPr>
          <p:cNvPr id="27" name="object 122"/>
          <p:cNvSpPr txBox="1"/>
          <p:nvPr/>
        </p:nvSpPr>
        <p:spPr>
          <a:xfrm>
            <a:off x="2317760" y="1526242"/>
            <a:ext cx="4701091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85800">
              <a:defRPr/>
            </a:pPr>
            <a:endParaRPr lang="fr-FR" sz="1000" dirty="0"/>
          </a:p>
          <a:p>
            <a:pPr defTabSz="685800">
              <a:defRPr/>
            </a:pPr>
            <a:r>
              <a:rPr lang="fr-FR" sz="1000" dirty="0"/>
              <a:t>Décrivez en quelques lignes vos compétences clés pour le poste et vos objectifs de carrière. Vous pouvez les mettre en forme à l’aide de puces ou les laisser sous forme de texte plein.  Cet espace peut servir de début d’introduction à votre lettre de motivation soyez précis, imaginatif et mettez en valeur votre potentiel professionnel.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2242457" y="1155332"/>
            <a:ext cx="1726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A propos de moi</a:t>
            </a:r>
          </a:p>
        </p:txBody>
      </p:sp>
      <p:cxnSp>
        <p:nvCxnSpPr>
          <p:cNvPr id="30" name="Connecteur droit 29"/>
          <p:cNvCxnSpPr/>
          <p:nvPr/>
        </p:nvCxnSpPr>
        <p:spPr>
          <a:xfrm>
            <a:off x="2338374" y="1527558"/>
            <a:ext cx="4335973" cy="0"/>
          </a:xfrm>
          <a:prstGeom prst="line">
            <a:avLst/>
          </a:prstGeom>
          <a:ln>
            <a:solidFill>
              <a:srgbClr val="96A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21914" y="2953438"/>
            <a:ext cx="4583226" cy="5907098"/>
          </a:xfrm>
          <a:prstGeom prst="rect">
            <a:avLst/>
          </a:prstGeom>
          <a:solidFill>
            <a:srgbClr val="D2DCBE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521741" y="2582528"/>
            <a:ext cx="2704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Expérience professionnelle</a:t>
            </a:r>
          </a:p>
        </p:txBody>
      </p:sp>
      <p:cxnSp>
        <p:nvCxnSpPr>
          <p:cNvPr id="35" name="Connecteur droit 34"/>
          <p:cNvCxnSpPr/>
          <p:nvPr/>
        </p:nvCxnSpPr>
        <p:spPr>
          <a:xfrm>
            <a:off x="521741" y="2943580"/>
            <a:ext cx="4583399" cy="0"/>
          </a:xfrm>
          <a:prstGeom prst="line">
            <a:avLst/>
          </a:prstGeom>
          <a:ln>
            <a:solidFill>
              <a:srgbClr val="96A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2792877" y="3191721"/>
            <a:ext cx="0" cy="5376207"/>
          </a:xfrm>
          <a:prstGeom prst="line">
            <a:avLst/>
          </a:prstGeom>
          <a:ln w="19050">
            <a:solidFill>
              <a:srgbClr val="3F6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880544" y="4254705"/>
            <a:ext cx="21780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fr-FR" sz="1000" b="1" dirty="0"/>
              <a:t>2012 </a:t>
            </a:r>
            <a:r>
              <a:rPr lang="mr-IN" sz="1000" b="1" dirty="0"/>
              <a:t>–</a:t>
            </a:r>
            <a:r>
              <a:rPr lang="fr-FR" sz="1000" b="1" dirty="0"/>
              <a:t> 2015 |SOCIETE </a:t>
            </a:r>
            <a:br>
              <a:rPr lang="fr-FR" sz="1000" b="1" dirty="0"/>
            </a:br>
            <a:r>
              <a:rPr lang="fr-FR" sz="1000" b="1" dirty="0"/>
              <a:t>TITRE DU POSTE</a:t>
            </a:r>
            <a:br>
              <a:rPr lang="fr-FR" sz="1000" dirty="0"/>
            </a:br>
            <a:r>
              <a:rPr lang="fr-FR" sz="1000" dirty="0"/>
              <a:t>Décrivez ici les fonctions que vous avez occupées. Décrivez également vos missions, le nombre de personnes que vous avez encadré et si vous le pouvez, essayez d’inscrire vos résultats.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76058" y="3126471"/>
            <a:ext cx="21626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>
              <a:defRPr/>
            </a:pPr>
            <a:r>
              <a:rPr lang="fr-FR" sz="1000" b="1" dirty="0"/>
              <a:t>2012 </a:t>
            </a:r>
            <a:r>
              <a:rPr lang="mr-IN" sz="1000" b="1" dirty="0"/>
              <a:t>–</a:t>
            </a:r>
            <a:r>
              <a:rPr lang="fr-FR" sz="1000" b="1" dirty="0"/>
              <a:t> 2015 |SOCIETE</a:t>
            </a:r>
            <a:br>
              <a:rPr lang="fr-FR" sz="1000" b="1" dirty="0"/>
            </a:br>
            <a:r>
              <a:rPr lang="fr-FR" sz="1000" b="1" dirty="0"/>
              <a:t>TITRE DU POSTE</a:t>
            </a:r>
            <a:br>
              <a:rPr lang="fr-FR" sz="1000" dirty="0"/>
            </a:br>
            <a:r>
              <a:rPr lang="fr-FR" sz="1000" dirty="0"/>
              <a:t>Décrivez ici les fonctions que vous avez occupées. Décrivez également vos missions, le nombre de personnes que vous avez encadré et si vous le pouvez, essayez d’inscrire vos résultats.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81124" y="7712316"/>
            <a:ext cx="222408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>
              <a:defRPr/>
            </a:pPr>
            <a:r>
              <a:rPr lang="fr-FR" sz="1100" b="1" dirty="0"/>
              <a:t>2012 </a:t>
            </a:r>
            <a:r>
              <a:rPr lang="mr-IN" sz="1100" b="1" dirty="0"/>
              <a:t>–</a:t>
            </a:r>
            <a:r>
              <a:rPr lang="fr-FR" sz="1100" b="1" dirty="0"/>
              <a:t> DIPLÔME</a:t>
            </a:r>
            <a:br>
              <a:rPr lang="fr-FR" sz="1100" b="1" dirty="0"/>
            </a:br>
            <a:r>
              <a:rPr lang="fr-FR" sz="1100" b="1" dirty="0"/>
              <a:t>UNIVERSITÉ</a:t>
            </a:r>
          </a:p>
          <a:p>
            <a:pPr algn="r" defTabSz="685800">
              <a:defRPr/>
            </a:pPr>
            <a:r>
              <a:rPr lang="fr-FR" sz="1100" dirty="0"/>
              <a:t>Décrivez en une ligne les objectifs et les spécialités de cette formation. 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856655" y="6768377"/>
            <a:ext cx="222408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fr-FR" sz="1100" b="1" dirty="0"/>
              <a:t>2012 </a:t>
            </a:r>
            <a:r>
              <a:rPr lang="mr-IN" sz="1100" b="1" dirty="0"/>
              <a:t>–</a:t>
            </a:r>
            <a:r>
              <a:rPr lang="fr-FR" sz="1100" b="1" dirty="0"/>
              <a:t> DIPLÔME</a:t>
            </a:r>
            <a:br>
              <a:rPr lang="fr-FR" sz="1100" b="1" dirty="0"/>
            </a:br>
            <a:r>
              <a:rPr lang="fr-FR" sz="1100" b="1" dirty="0"/>
              <a:t>UNIVERSITÉ</a:t>
            </a:r>
          </a:p>
          <a:p>
            <a:pPr defTabSz="685800">
              <a:defRPr/>
            </a:pPr>
            <a:r>
              <a:rPr lang="fr-FR" sz="1100" dirty="0"/>
              <a:t>Décrivez en une ligne les objectifs et les spécialités de cette formation.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21741" y="5508487"/>
            <a:ext cx="21780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>
              <a:defRPr/>
            </a:pPr>
            <a:r>
              <a:rPr lang="fr-FR" sz="1000" b="1" dirty="0"/>
              <a:t>2012 </a:t>
            </a:r>
            <a:r>
              <a:rPr lang="mr-IN" sz="1000" b="1" dirty="0"/>
              <a:t>–</a:t>
            </a:r>
            <a:r>
              <a:rPr lang="fr-FR" sz="1000" b="1" dirty="0"/>
              <a:t> 2015 |SOCIETE </a:t>
            </a:r>
            <a:br>
              <a:rPr lang="fr-FR" sz="1000" b="1" dirty="0"/>
            </a:br>
            <a:r>
              <a:rPr lang="fr-FR" sz="1000" b="1" dirty="0"/>
              <a:t>TITRE DU POSTE</a:t>
            </a:r>
            <a:br>
              <a:rPr lang="fr-FR" sz="1000" dirty="0"/>
            </a:br>
            <a:r>
              <a:rPr lang="fr-FR" sz="1000" dirty="0"/>
              <a:t>Décrivez ici les fonctions que vous avez occupées. Décrivez également vos missions, le nombre de personnes que vous avez encadré et si vous le pouvez, essayez d’inscrire vos résultats.</a:t>
            </a:r>
          </a:p>
        </p:txBody>
      </p:sp>
      <p:sp>
        <p:nvSpPr>
          <p:cNvPr id="51" name="Ellipse 50"/>
          <p:cNvSpPr/>
          <p:nvPr/>
        </p:nvSpPr>
        <p:spPr>
          <a:xfrm>
            <a:off x="2718736" y="3143436"/>
            <a:ext cx="148281" cy="148281"/>
          </a:xfrm>
          <a:prstGeom prst="ellipse">
            <a:avLst/>
          </a:prstGeom>
          <a:solidFill>
            <a:srgbClr val="3F6171"/>
          </a:solidFill>
          <a:ln>
            <a:solidFill>
              <a:srgbClr val="96A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/>
          <p:cNvSpPr/>
          <p:nvPr/>
        </p:nvSpPr>
        <p:spPr>
          <a:xfrm>
            <a:off x="2718736" y="4385626"/>
            <a:ext cx="148281" cy="148281"/>
          </a:xfrm>
          <a:prstGeom prst="ellipse">
            <a:avLst/>
          </a:prstGeom>
          <a:solidFill>
            <a:srgbClr val="3F6171"/>
          </a:solidFill>
          <a:ln>
            <a:solidFill>
              <a:srgbClr val="96A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/>
          <p:cNvSpPr/>
          <p:nvPr/>
        </p:nvSpPr>
        <p:spPr>
          <a:xfrm>
            <a:off x="2739299" y="5620722"/>
            <a:ext cx="148281" cy="148281"/>
          </a:xfrm>
          <a:prstGeom prst="ellipse">
            <a:avLst/>
          </a:prstGeom>
          <a:solidFill>
            <a:srgbClr val="3F6171"/>
          </a:solidFill>
          <a:ln>
            <a:solidFill>
              <a:srgbClr val="96A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/>
          <p:cNvSpPr/>
          <p:nvPr/>
        </p:nvSpPr>
        <p:spPr>
          <a:xfrm>
            <a:off x="2718736" y="6946044"/>
            <a:ext cx="148281" cy="148281"/>
          </a:xfrm>
          <a:prstGeom prst="ellipse">
            <a:avLst/>
          </a:prstGeom>
          <a:solidFill>
            <a:srgbClr val="3F6171"/>
          </a:solidFill>
          <a:ln>
            <a:solidFill>
              <a:srgbClr val="96A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2720669" y="7791807"/>
            <a:ext cx="148281" cy="148281"/>
          </a:xfrm>
          <a:prstGeom prst="ellipse">
            <a:avLst/>
          </a:prstGeom>
          <a:solidFill>
            <a:srgbClr val="3F6171"/>
          </a:solidFill>
          <a:ln>
            <a:solidFill>
              <a:srgbClr val="96A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Texte 55"/>
          <p:cNvSpPr txBox="1"/>
          <p:nvPr/>
        </p:nvSpPr>
        <p:spPr>
          <a:xfrm rot="20157573">
            <a:off x="5437253" y="3077700"/>
            <a:ext cx="1465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Compétences</a:t>
            </a:r>
            <a:endParaRPr lang="fr-FR" dirty="0"/>
          </a:p>
        </p:txBody>
      </p:sp>
      <p:cxnSp>
        <p:nvCxnSpPr>
          <p:cNvPr id="58" name="Connecteur droit 57"/>
          <p:cNvCxnSpPr/>
          <p:nvPr/>
        </p:nvCxnSpPr>
        <p:spPr>
          <a:xfrm flipV="1">
            <a:off x="5625922" y="3134945"/>
            <a:ext cx="1343257" cy="594518"/>
          </a:xfrm>
          <a:prstGeom prst="line">
            <a:avLst/>
          </a:prstGeom>
          <a:ln>
            <a:solidFill>
              <a:srgbClr val="96A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 rot="20171965">
            <a:off x="5406703" y="3933811"/>
            <a:ext cx="1519416" cy="68008"/>
          </a:xfrm>
          <a:prstGeom prst="rect">
            <a:avLst/>
          </a:prstGeom>
          <a:solidFill>
            <a:srgbClr val="3F6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ZoneTexte 60"/>
          <p:cNvSpPr txBox="1"/>
          <p:nvPr/>
        </p:nvSpPr>
        <p:spPr>
          <a:xfrm rot="20175688">
            <a:off x="5367980" y="3801219"/>
            <a:ext cx="823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Marketing</a:t>
            </a:r>
          </a:p>
        </p:txBody>
      </p:sp>
      <p:sp>
        <p:nvSpPr>
          <p:cNvPr id="62" name="Rectangle 61"/>
          <p:cNvSpPr/>
          <p:nvPr/>
        </p:nvSpPr>
        <p:spPr>
          <a:xfrm rot="20171965">
            <a:off x="5406701" y="4412963"/>
            <a:ext cx="1519416" cy="68008"/>
          </a:xfrm>
          <a:prstGeom prst="rect">
            <a:avLst/>
          </a:prstGeom>
          <a:solidFill>
            <a:srgbClr val="3F6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ZoneTexte 62"/>
          <p:cNvSpPr txBox="1"/>
          <p:nvPr/>
        </p:nvSpPr>
        <p:spPr>
          <a:xfrm rot="20175688">
            <a:off x="5312033" y="4231429"/>
            <a:ext cx="11758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/>
              <a:t>Communication</a:t>
            </a:r>
            <a:endParaRPr lang="fr-FR" sz="1200" dirty="0"/>
          </a:p>
        </p:txBody>
      </p:sp>
      <p:sp>
        <p:nvSpPr>
          <p:cNvPr id="66" name="Rectangle 65"/>
          <p:cNvSpPr/>
          <p:nvPr/>
        </p:nvSpPr>
        <p:spPr>
          <a:xfrm rot="20171965">
            <a:off x="5419246" y="4910309"/>
            <a:ext cx="1519416" cy="68008"/>
          </a:xfrm>
          <a:prstGeom prst="rect">
            <a:avLst/>
          </a:prstGeom>
          <a:solidFill>
            <a:srgbClr val="3F6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ZoneTexte 66"/>
          <p:cNvSpPr txBox="1"/>
          <p:nvPr/>
        </p:nvSpPr>
        <p:spPr>
          <a:xfrm rot="20175688">
            <a:off x="5351702" y="4762954"/>
            <a:ext cx="1048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/>
              <a:t>Photoshop CS</a:t>
            </a:r>
            <a:endParaRPr lang="fr-FR" sz="1200" dirty="0"/>
          </a:p>
        </p:txBody>
      </p:sp>
      <p:sp>
        <p:nvSpPr>
          <p:cNvPr id="68" name="Rectangle 67"/>
          <p:cNvSpPr/>
          <p:nvPr/>
        </p:nvSpPr>
        <p:spPr>
          <a:xfrm rot="20171965">
            <a:off x="5456019" y="5401827"/>
            <a:ext cx="1519416" cy="68008"/>
          </a:xfrm>
          <a:prstGeom prst="rect">
            <a:avLst/>
          </a:prstGeom>
          <a:solidFill>
            <a:srgbClr val="3F6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ZoneTexte 68"/>
          <p:cNvSpPr txBox="1"/>
          <p:nvPr/>
        </p:nvSpPr>
        <p:spPr>
          <a:xfrm rot="20175688">
            <a:off x="5363643" y="5220349"/>
            <a:ext cx="1218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Google </a:t>
            </a:r>
            <a:r>
              <a:rPr lang="fr-FR" sz="1200" dirty="0" err="1"/>
              <a:t>Adwords</a:t>
            </a:r>
            <a:endParaRPr lang="fr-FR" sz="1200" dirty="0"/>
          </a:p>
        </p:txBody>
      </p:sp>
      <p:sp>
        <p:nvSpPr>
          <p:cNvPr id="70" name="Rectangle 69"/>
          <p:cNvSpPr/>
          <p:nvPr/>
        </p:nvSpPr>
        <p:spPr>
          <a:xfrm rot="20171965">
            <a:off x="5456019" y="5883137"/>
            <a:ext cx="1519416" cy="68008"/>
          </a:xfrm>
          <a:prstGeom prst="rect">
            <a:avLst/>
          </a:prstGeom>
          <a:solidFill>
            <a:srgbClr val="3F6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ZoneTexte 70"/>
          <p:cNvSpPr txBox="1"/>
          <p:nvPr/>
        </p:nvSpPr>
        <p:spPr>
          <a:xfrm rot="20175688">
            <a:off x="5455801" y="5750545"/>
            <a:ext cx="746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Analytics</a:t>
            </a:r>
            <a:endParaRPr lang="fr-FR" sz="1200" dirty="0"/>
          </a:p>
        </p:txBody>
      </p:sp>
      <p:sp>
        <p:nvSpPr>
          <p:cNvPr id="72" name="Rectangle 71"/>
          <p:cNvSpPr/>
          <p:nvPr/>
        </p:nvSpPr>
        <p:spPr>
          <a:xfrm rot="20171965">
            <a:off x="5416446" y="4038705"/>
            <a:ext cx="972813" cy="86494"/>
          </a:xfrm>
          <a:prstGeom prst="rect">
            <a:avLst/>
          </a:prstGeom>
          <a:solidFill>
            <a:srgbClr val="D2D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72"/>
          <p:cNvSpPr/>
          <p:nvPr/>
        </p:nvSpPr>
        <p:spPr>
          <a:xfrm rot="20171965">
            <a:off x="5419118" y="4454051"/>
            <a:ext cx="1278134" cy="81706"/>
          </a:xfrm>
          <a:prstGeom prst="rect">
            <a:avLst/>
          </a:prstGeom>
          <a:solidFill>
            <a:srgbClr val="D2D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Rectangle 73"/>
          <p:cNvSpPr/>
          <p:nvPr/>
        </p:nvSpPr>
        <p:spPr>
          <a:xfrm rot="20171965">
            <a:off x="5453009" y="5056209"/>
            <a:ext cx="775780" cy="81626"/>
          </a:xfrm>
          <a:prstGeom prst="rect">
            <a:avLst/>
          </a:prstGeom>
          <a:solidFill>
            <a:srgbClr val="D2D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Rectangle 74"/>
          <p:cNvSpPr/>
          <p:nvPr/>
        </p:nvSpPr>
        <p:spPr>
          <a:xfrm rot="20171965">
            <a:off x="5459700" y="5420727"/>
            <a:ext cx="1421068" cy="76129"/>
          </a:xfrm>
          <a:prstGeom prst="rect">
            <a:avLst/>
          </a:prstGeom>
          <a:solidFill>
            <a:srgbClr val="D2D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/>
          <p:cNvSpPr/>
          <p:nvPr/>
        </p:nvSpPr>
        <p:spPr>
          <a:xfrm rot="20171965">
            <a:off x="5477234" y="5972838"/>
            <a:ext cx="1044242" cy="83608"/>
          </a:xfrm>
          <a:prstGeom prst="rect">
            <a:avLst/>
          </a:prstGeom>
          <a:solidFill>
            <a:srgbClr val="D2D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ZoneTexte 76"/>
          <p:cNvSpPr txBox="1"/>
          <p:nvPr/>
        </p:nvSpPr>
        <p:spPr>
          <a:xfrm rot="20157573">
            <a:off x="5712743" y="6228054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Langues</a:t>
            </a:r>
          </a:p>
        </p:txBody>
      </p:sp>
      <p:cxnSp>
        <p:nvCxnSpPr>
          <p:cNvPr id="78" name="Connecteur droit 77"/>
          <p:cNvCxnSpPr/>
          <p:nvPr/>
        </p:nvCxnSpPr>
        <p:spPr>
          <a:xfrm flipV="1">
            <a:off x="5644258" y="6285299"/>
            <a:ext cx="1343257" cy="594518"/>
          </a:xfrm>
          <a:prstGeom prst="line">
            <a:avLst/>
          </a:prstGeom>
          <a:ln>
            <a:solidFill>
              <a:srgbClr val="96A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 rot="20171965">
            <a:off x="5425039" y="7084165"/>
            <a:ext cx="1519416" cy="68008"/>
          </a:xfrm>
          <a:prstGeom prst="rect">
            <a:avLst/>
          </a:prstGeom>
          <a:solidFill>
            <a:srgbClr val="3F6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ZoneTexte 79"/>
          <p:cNvSpPr txBox="1"/>
          <p:nvPr/>
        </p:nvSpPr>
        <p:spPr>
          <a:xfrm rot="20175688">
            <a:off x="5461079" y="6966592"/>
            <a:ext cx="631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Anglais</a:t>
            </a:r>
          </a:p>
        </p:txBody>
      </p:sp>
      <p:sp>
        <p:nvSpPr>
          <p:cNvPr id="81" name="Rectangle 80"/>
          <p:cNvSpPr/>
          <p:nvPr/>
        </p:nvSpPr>
        <p:spPr>
          <a:xfrm rot="20171965">
            <a:off x="5425037" y="7563317"/>
            <a:ext cx="1519416" cy="68008"/>
          </a:xfrm>
          <a:prstGeom prst="rect">
            <a:avLst/>
          </a:prstGeom>
          <a:solidFill>
            <a:srgbClr val="3F6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ZoneTexte 81"/>
          <p:cNvSpPr txBox="1"/>
          <p:nvPr/>
        </p:nvSpPr>
        <p:spPr>
          <a:xfrm rot="20175688">
            <a:off x="5446064" y="7431458"/>
            <a:ext cx="779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Allemand</a:t>
            </a:r>
          </a:p>
        </p:txBody>
      </p:sp>
      <p:sp>
        <p:nvSpPr>
          <p:cNvPr id="83" name="Rectangle 82"/>
          <p:cNvSpPr/>
          <p:nvPr/>
        </p:nvSpPr>
        <p:spPr>
          <a:xfrm rot="20171965">
            <a:off x="5437582" y="8060663"/>
            <a:ext cx="1519416" cy="68008"/>
          </a:xfrm>
          <a:prstGeom prst="rect">
            <a:avLst/>
          </a:prstGeom>
          <a:solidFill>
            <a:srgbClr val="3F6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ZoneTexte 83"/>
          <p:cNvSpPr txBox="1"/>
          <p:nvPr/>
        </p:nvSpPr>
        <p:spPr>
          <a:xfrm rot="20175688">
            <a:off x="5511028" y="7962728"/>
            <a:ext cx="573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Italien</a:t>
            </a:r>
          </a:p>
        </p:txBody>
      </p:sp>
      <p:sp>
        <p:nvSpPr>
          <p:cNvPr id="89" name="Rectangle 88"/>
          <p:cNvSpPr/>
          <p:nvPr/>
        </p:nvSpPr>
        <p:spPr>
          <a:xfrm rot="20171965">
            <a:off x="5434782" y="7189059"/>
            <a:ext cx="972813" cy="864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6A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Rectangle 89"/>
          <p:cNvSpPr/>
          <p:nvPr/>
        </p:nvSpPr>
        <p:spPr>
          <a:xfrm rot="20171965">
            <a:off x="5437454" y="7604405"/>
            <a:ext cx="1278134" cy="817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6A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90"/>
          <p:cNvSpPr/>
          <p:nvPr/>
        </p:nvSpPr>
        <p:spPr>
          <a:xfrm rot="20171965">
            <a:off x="5471345" y="8206563"/>
            <a:ext cx="775780" cy="816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6A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4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28595" y="9765225"/>
            <a:ext cx="328985" cy="32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99794" y="9752487"/>
            <a:ext cx="285971" cy="35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6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087" y="9830857"/>
            <a:ext cx="271532" cy="27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7" name="Connecteur droit 96"/>
          <p:cNvCxnSpPr/>
          <p:nvPr/>
        </p:nvCxnSpPr>
        <p:spPr>
          <a:xfrm>
            <a:off x="576058" y="9620190"/>
            <a:ext cx="6593982" cy="0"/>
          </a:xfrm>
          <a:prstGeom prst="line">
            <a:avLst/>
          </a:prstGeom>
          <a:ln>
            <a:solidFill>
              <a:srgbClr val="96A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ZoneTexte 98"/>
          <p:cNvSpPr txBox="1"/>
          <p:nvPr/>
        </p:nvSpPr>
        <p:spPr>
          <a:xfrm>
            <a:off x="857580" y="9731004"/>
            <a:ext cx="10342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01 02 03 04 05</a:t>
            </a:r>
          </a:p>
          <a:p>
            <a:r>
              <a:rPr lang="fr-FR" sz="1100" dirty="0"/>
              <a:t>06 01 0203 04</a:t>
            </a:r>
          </a:p>
        </p:txBody>
      </p:sp>
      <p:sp>
        <p:nvSpPr>
          <p:cNvPr id="100" name="ZoneTexte 99"/>
          <p:cNvSpPr txBox="1"/>
          <p:nvPr/>
        </p:nvSpPr>
        <p:spPr>
          <a:xfrm>
            <a:off x="3052579" y="9815642"/>
            <a:ext cx="14093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/>
              <a:t>monemail@mail.com</a:t>
            </a:r>
            <a:endParaRPr lang="fr-FR" sz="1100" dirty="0"/>
          </a:p>
        </p:txBody>
      </p:sp>
      <p:sp>
        <p:nvSpPr>
          <p:cNvPr id="101" name="ZoneTexte 100"/>
          <p:cNvSpPr txBox="1"/>
          <p:nvPr/>
        </p:nvSpPr>
        <p:spPr>
          <a:xfrm>
            <a:off x="5238246" y="9767409"/>
            <a:ext cx="13740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12 rue de la Réussite</a:t>
            </a:r>
          </a:p>
          <a:p>
            <a:r>
              <a:rPr lang="fr-FR" sz="1100" dirty="0"/>
              <a:t>75012 Paris</a:t>
            </a:r>
          </a:p>
        </p:txBody>
      </p:sp>
      <p:sp>
        <p:nvSpPr>
          <p:cNvPr id="102" name="ZoneTexte 101"/>
          <p:cNvSpPr txBox="1"/>
          <p:nvPr/>
        </p:nvSpPr>
        <p:spPr>
          <a:xfrm>
            <a:off x="539351" y="9250858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476004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43409A-4799-FA42-9F31-505AABB8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27" y="645966"/>
            <a:ext cx="6661822" cy="936026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r-FR" b="1" dirty="0"/>
              <a:t>Cher(e) Candidat(e)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Merci d'avoir téléchargé ce modèle sur notre site. Nous espérons qu'il vous aidera à mettre en valeur votre CV.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dirty="0"/>
              <a:t>---------------------------------------------------------------------------------------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Besoin de conseils pour rédiger votre CV ou vous préparer pour l’entretien d’embauche ? Consultez nos articles 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2"/>
              </a:rPr>
              <a:t>Le titre du CV : guide pratique + 30 exemples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3"/>
              </a:rPr>
              <a:t>Comment mettre en valeur son expérience professionnelle ?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4"/>
              </a:rPr>
              <a:t>Rédiger une accroche de CV percutante + 9 exemples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5"/>
              </a:rPr>
              <a:t>Les 7 points clés d'un CV réussi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Personnalisez votre CV avec </a:t>
            </a:r>
            <a:r>
              <a:rPr lang="fr-FR" dirty="0">
                <a:hlinkClick r:id="rId6"/>
              </a:rPr>
              <a:t>des icônes gratuites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Bien </a:t>
            </a:r>
            <a:r>
              <a:rPr lang="fr-FR" dirty="0">
                <a:hlinkClick r:id="rId7"/>
              </a:rPr>
              <a:t>préparer son entretien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Nous proposons également plusieurs centaines d'exemples de lettres de motivation classées par métier et des modèles pour les mettre en forme.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8"/>
              </a:rPr>
              <a:t>1200 exemples de lettres de motivation 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9"/>
              </a:rPr>
              <a:t>Les modèles de </a:t>
            </a:r>
            <a:r>
              <a:rPr lang="fr-FR" dirty="0">
                <a:hlinkClick r:id="rId10"/>
              </a:rPr>
              <a:t>courrier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Tous nos conseils </a:t>
            </a:r>
            <a:r>
              <a:rPr lang="fr-FR" dirty="0">
                <a:hlinkClick r:id="rId11"/>
              </a:rPr>
              <a:t>pour rédiger une lettre efficace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Nous vous souhaitons bonne chance dans vos recherches et vos entretiens </a:t>
            </a:r>
            <a:r>
              <a:rPr lang="fr-FR" dirty="0">
                <a:sym typeface="Wingdings" pitchFamily="2" charset="2"/>
              </a:rPr>
              <a:t>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Enfin, rappelez-vous qu'une bonne candidature est une candidature personnalisée ! Prenez donc le temps de la rédiger avec soin car elle décrit votre parcours professionnel et votre personnalité.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----------------</a:t>
            </a:r>
          </a:p>
          <a:p>
            <a:pPr marL="0" indent="0">
              <a:buNone/>
            </a:pPr>
            <a:r>
              <a:rPr lang="fr-FR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: Les contenus diffusés sur notre site (modèles de CV, modèles de lettre, articles ...) sont la propriété de creeruncv.com. Leur utilisation est limitée à un usage strictement personnel. Il est interdit de les diffuser ou redistribuer sans notre accord. Contenus déposés dans 180 pays devant huissier. Reproduction strictement interdite, même partielle. Limité à un usage strictement personnel. </a:t>
            </a:r>
            <a:br>
              <a:rPr lang="fr-FR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2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Disclaimer</a:t>
            </a:r>
            <a:r>
              <a:rPr lang="fr-FR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: Les modèles disponibles sur notre site fournis "en l'état" et sans garantie.</a:t>
            </a:r>
          </a:p>
          <a:p>
            <a:pPr marL="0" indent="0">
              <a:buNone/>
            </a:pPr>
            <a:endParaRPr lang="fr-FR" sz="2447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2447" dirty="0" err="1"/>
              <a:t>Créeruncv.com</a:t>
            </a:r>
            <a:r>
              <a:rPr lang="fr-FR" sz="2447" dirty="0"/>
              <a:t> est un site gratuit. </a:t>
            </a:r>
          </a:p>
        </p:txBody>
      </p:sp>
    </p:spTree>
    <p:extLst>
      <p:ext uri="{BB962C8B-B14F-4D97-AF65-F5344CB8AC3E}">
        <p14:creationId xmlns:p14="http://schemas.microsoft.com/office/powerpoint/2010/main" val="24377847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552</Words>
  <Application>Microsoft Macintosh PowerPoint</Application>
  <PresentationFormat>Personnalisé</PresentationFormat>
  <Paragraphs>67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Axel Maille</dc:creator>
  <cp:lastModifiedBy>Axel Maille</cp:lastModifiedBy>
  <cp:revision>23</cp:revision>
  <dcterms:created xsi:type="dcterms:W3CDTF">2017-11-03T16:26:51Z</dcterms:created>
  <dcterms:modified xsi:type="dcterms:W3CDTF">2022-08-02T13:13:02Z</dcterms:modified>
</cp:coreProperties>
</file>