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84296"/>
    <a:srgbClr val="5C666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492"/>
    <p:restoredTop sz="94631"/>
  </p:normalViewPr>
  <p:slideViewPr>
    <p:cSldViewPr snapToGrid="0" snapToObjects="1">
      <p:cViewPr varScale="1">
        <p:scale>
          <a:sx n="99" d="100"/>
          <a:sy n="99" d="100"/>
        </p:scale>
        <p:origin x="180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E981D270-FE09-A546-B8E2-A4F779F9A286}"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9876E21-AF84-6746-9B34-3656E2F2CEE3}"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981D270-FE09-A546-B8E2-A4F779F9A286}"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9876E21-AF84-6746-9B34-3656E2F2CEE3}"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981D270-FE09-A546-B8E2-A4F779F9A286}"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9876E21-AF84-6746-9B34-3656E2F2CEE3}"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981D270-FE09-A546-B8E2-A4F779F9A286}"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9876E21-AF84-6746-9B34-3656E2F2CEE3}"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981D270-FE09-A546-B8E2-A4F779F9A286}"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9876E21-AF84-6746-9B34-3656E2F2CEE3}"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981D270-FE09-A546-B8E2-A4F779F9A286}" type="datetimeFigureOut">
              <a:rPr lang="fr-FR" smtClean="0"/>
              <a:t>02/08/2022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9876E21-AF84-6746-9B34-3656E2F2CEE3}"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981D270-FE09-A546-B8E2-A4F779F9A286}" type="datetimeFigureOut">
              <a:rPr lang="fr-FR" smtClean="0"/>
              <a:t>02/08/2022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C9876E21-AF84-6746-9B34-3656E2F2CEE3}"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E981D270-FE09-A546-B8E2-A4F779F9A286}" type="datetimeFigureOut">
              <a:rPr lang="fr-FR" smtClean="0"/>
              <a:t>02/08/2022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C9876E21-AF84-6746-9B34-3656E2F2CEE3}"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81D270-FE09-A546-B8E2-A4F779F9A286}" type="datetimeFigureOut">
              <a:rPr lang="fr-FR" smtClean="0"/>
              <a:t>02/08/2022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C9876E21-AF84-6746-9B34-3656E2F2CEE3}"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981D270-FE09-A546-B8E2-A4F779F9A286}" type="datetimeFigureOut">
              <a:rPr lang="fr-FR" smtClean="0"/>
              <a:t>02/08/2022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9876E21-AF84-6746-9B34-3656E2F2CEE3}"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981D270-FE09-A546-B8E2-A4F779F9A286}" type="datetimeFigureOut">
              <a:rPr lang="fr-FR" smtClean="0"/>
              <a:t>02/08/2022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9876E21-AF84-6746-9B34-3656E2F2CEE3}"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E981D270-FE09-A546-B8E2-A4F779F9A286}" type="datetimeFigureOut">
              <a:rPr lang="fr-FR" smtClean="0"/>
              <a:t>02/08/2022</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C9876E21-AF84-6746-9B34-3656E2F2CEE3}" type="slidenum">
              <a:rPr lang="fr-FR" smtClean="0"/>
              <a:t>‹N°›</a:t>
            </a:fld>
            <a:endParaRPr lang="fr-FR"/>
          </a:p>
        </p:txBody>
      </p:sp>
    </p:spTree>
    <p:extLst>
      <p:ext uri="{BB962C8B-B14F-4D97-AF65-F5344CB8AC3E}">
        <p14:creationId xmlns:p14="http://schemas.microsoft.com/office/powerpoint/2010/main" val="6113964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Rectangle 94"/>
          <p:cNvSpPr/>
          <p:nvPr/>
        </p:nvSpPr>
        <p:spPr>
          <a:xfrm>
            <a:off x="0" y="0"/>
            <a:ext cx="3969867" cy="106918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4" name="Image 3"/>
          <p:cNvPicPr>
            <a:picLocks noChangeAspect="1"/>
          </p:cNvPicPr>
          <p:nvPr/>
        </p:nvPicPr>
        <p:blipFill rotWithShape="1">
          <a:blip r:embed="rId2">
            <a:extLst>
              <a:ext uri="{28A0092B-C50C-407E-A947-70E740481C1C}">
                <a14:useLocalDpi xmlns:a14="http://schemas.microsoft.com/office/drawing/2010/main" val="0"/>
              </a:ext>
            </a:extLst>
          </a:blip>
          <a:srcRect l="4725" r="28948"/>
          <a:stretch/>
        </p:blipFill>
        <p:spPr>
          <a:xfrm>
            <a:off x="4365701" y="1143864"/>
            <a:ext cx="2019879" cy="1954459"/>
          </a:xfrm>
          <a:prstGeom prst="rect">
            <a:avLst/>
          </a:prstGeom>
          <a:ln>
            <a:noFill/>
          </a:ln>
          <a:effectLst/>
        </p:spPr>
      </p:pic>
      <p:sp>
        <p:nvSpPr>
          <p:cNvPr id="5" name="ZoneTexte 4"/>
          <p:cNvSpPr txBox="1"/>
          <p:nvPr/>
        </p:nvSpPr>
        <p:spPr>
          <a:xfrm>
            <a:off x="4167297" y="208757"/>
            <a:ext cx="2288640" cy="584775"/>
          </a:xfrm>
          <a:prstGeom prst="rect">
            <a:avLst/>
          </a:prstGeom>
          <a:noFill/>
        </p:spPr>
        <p:txBody>
          <a:bodyPr wrap="none" rtlCol="0">
            <a:spAutoFit/>
          </a:bodyPr>
          <a:lstStyle/>
          <a:p>
            <a:r>
              <a:rPr lang="fr-FR" sz="2400" dirty="0"/>
              <a:t>Stéphane</a:t>
            </a:r>
            <a:r>
              <a:rPr lang="fr-FR" sz="3200" dirty="0"/>
              <a:t> JEAN</a:t>
            </a:r>
          </a:p>
        </p:txBody>
      </p:sp>
      <p:pic>
        <p:nvPicPr>
          <p:cNvPr id="6" name="Image 5"/>
          <p:cNvPicPr>
            <a:picLocks noChangeAspect="1"/>
          </p:cNvPicPr>
          <p:nvPr/>
        </p:nvPicPr>
        <p:blipFill>
          <a:blip r:embed="rId3"/>
          <a:stretch>
            <a:fillRect/>
          </a:stretch>
        </p:blipFill>
        <p:spPr>
          <a:xfrm flipH="1">
            <a:off x="6526293" y="0"/>
            <a:ext cx="1033382" cy="3276478"/>
          </a:xfrm>
          <a:prstGeom prst="rect">
            <a:avLst/>
          </a:prstGeom>
        </p:spPr>
      </p:pic>
      <p:pic>
        <p:nvPicPr>
          <p:cNvPr id="8" name="Image 7"/>
          <p:cNvPicPr>
            <a:picLocks noChangeAspect="1"/>
          </p:cNvPicPr>
          <p:nvPr/>
        </p:nvPicPr>
        <p:blipFill>
          <a:blip r:embed="rId3"/>
          <a:stretch>
            <a:fillRect/>
          </a:stretch>
        </p:blipFill>
        <p:spPr>
          <a:xfrm flipH="1">
            <a:off x="6526293" y="3276478"/>
            <a:ext cx="1033382" cy="3276478"/>
          </a:xfrm>
          <a:prstGeom prst="rect">
            <a:avLst/>
          </a:prstGeom>
        </p:spPr>
      </p:pic>
      <p:pic>
        <p:nvPicPr>
          <p:cNvPr id="9" name="Image 8"/>
          <p:cNvPicPr>
            <a:picLocks noChangeAspect="1"/>
          </p:cNvPicPr>
          <p:nvPr/>
        </p:nvPicPr>
        <p:blipFill>
          <a:blip r:embed="rId3"/>
          <a:stretch>
            <a:fillRect/>
          </a:stretch>
        </p:blipFill>
        <p:spPr>
          <a:xfrm flipH="1">
            <a:off x="6526293" y="6552956"/>
            <a:ext cx="1033382" cy="3276478"/>
          </a:xfrm>
          <a:prstGeom prst="rect">
            <a:avLst/>
          </a:prstGeom>
        </p:spPr>
      </p:pic>
      <p:pic>
        <p:nvPicPr>
          <p:cNvPr id="10" name="Image 9"/>
          <p:cNvPicPr>
            <a:picLocks noChangeAspect="1"/>
          </p:cNvPicPr>
          <p:nvPr/>
        </p:nvPicPr>
        <p:blipFill rotWithShape="1">
          <a:blip r:embed="rId3"/>
          <a:srcRect r="82215" b="73680"/>
          <a:stretch/>
        </p:blipFill>
        <p:spPr>
          <a:xfrm flipH="1">
            <a:off x="3998555" y="9829434"/>
            <a:ext cx="183789" cy="862379"/>
          </a:xfrm>
          <a:prstGeom prst="rect">
            <a:avLst/>
          </a:prstGeom>
        </p:spPr>
      </p:pic>
      <p:sp>
        <p:nvSpPr>
          <p:cNvPr id="11" name="object 4"/>
          <p:cNvSpPr txBox="1"/>
          <p:nvPr/>
        </p:nvSpPr>
        <p:spPr>
          <a:xfrm>
            <a:off x="4456743" y="3963852"/>
            <a:ext cx="1838052" cy="1974900"/>
          </a:xfrm>
          <a:prstGeom prst="rect">
            <a:avLst/>
          </a:prstGeom>
        </p:spPr>
        <p:txBody>
          <a:bodyPr vert="horz" wrap="square" lIns="0" tIns="0" rIns="0" bIns="0" rtlCol="0">
            <a:spAutoFit/>
          </a:bodyPr>
          <a:lstStyle/>
          <a:p>
            <a:pPr algn="ctr">
              <a:lnSpc>
                <a:spcPts val="1100"/>
              </a:lnSpc>
            </a:pPr>
            <a:r>
              <a:rPr lang="fr-FR" sz="1000" dirty="0">
                <a:cs typeface="Proxima Nova Rg"/>
              </a:rPr>
              <a:t>Adresse :</a:t>
            </a:r>
          </a:p>
          <a:p>
            <a:pPr algn="ctr">
              <a:lnSpc>
                <a:spcPts val="1100"/>
              </a:lnSpc>
            </a:pPr>
            <a:r>
              <a:rPr lang="fr-FR" sz="1000" dirty="0">
                <a:cs typeface="Proxima Nova Rg"/>
              </a:rPr>
              <a:t>17 rue de la Réussite</a:t>
            </a:r>
          </a:p>
          <a:p>
            <a:pPr algn="ctr">
              <a:lnSpc>
                <a:spcPts val="1100"/>
              </a:lnSpc>
            </a:pPr>
            <a:r>
              <a:rPr lang="fr-FR" sz="1000" dirty="0">
                <a:cs typeface="Proxima Nova Rg"/>
              </a:rPr>
              <a:t>75012 Paris</a:t>
            </a:r>
          </a:p>
          <a:p>
            <a:pPr algn="ctr">
              <a:lnSpc>
                <a:spcPts val="1100"/>
              </a:lnSpc>
            </a:pPr>
            <a:endParaRPr lang="fr-FR" sz="1000" dirty="0">
              <a:cs typeface="Proxima Nova Rg"/>
            </a:endParaRPr>
          </a:p>
          <a:p>
            <a:pPr algn="ctr">
              <a:lnSpc>
                <a:spcPts val="1100"/>
              </a:lnSpc>
            </a:pPr>
            <a:r>
              <a:rPr lang="fr-FR" sz="1000" dirty="0">
                <a:cs typeface="Proxima Nova Rg"/>
              </a:rPr>
              <a:t>Tél. :</a:t>
            </a:r>
          </a:p>
          <a:p>
            <a:pPr algn="ctr">
              <a:lnSpc>
                <a:spcPts val="1100"/>
              </a:lnSpc>
            </a:pPr>
            <a:r>
              <a:rPr lang="fr-FR" sz="1000" dirty="0">
                <a:cs typeface="Proxima Nova Rg"/>
              </a:rPr>
              <a:t>01 02 03 04 05</a:t>
            </a:r>
          </a:p>
          <a:p>
            <a:pPr algn="ctr">
              <a:lnSpc>
                <a:spcPts val="1100"/>
              </a:lnSpc>
            </a:pPr>
            <a:r>
              <a:rPr lang="fr-FR" sz="1000" dirty="0">
                <a:cs typeface="Proxima Nova Rg"/>
              </a:rPr>
              <a:t>06 01 02 03 04</a:t>
            </a:r>
          </a:p>
          <a:p>
            <a:pPr algn="ctr">
              <a:lnSpc>
                <a:spcPts val="1100"/>
              </a:lnSpc>
            </a:pPr>
            <a:endParaRPr lang="fr-FR" sz="1000" dirty="0">
              <a:cs typeface="Proxima Nova Rg"/>
            </a:endParaRPr>
          </a:p>
          <a:p>
            <a:pPr algn="ctr">
              <a:lnSpc>
                <a:spcPts val="1100"/>
              </a:lnSpc>
            </a:pPr>
            <a:r>
              <a:rPr lang="fr-FR" sz="1000" dirty="0">
                <a:cs typeface="Proxima Nova Rg"/>
              </a:rPr>
              <a:t>Web :</a:t>
            </a:r>
          </a:p>
          <a:p>
            <a:pPr algn="ctr">
              <a:lnSpc>
                <a:spcPts val="1100"/>
              </a:lnSpc>
            </a:pPr>
            <a:r>
              <a:rPr lang="fr-FR" sz="1000" dirty="0" err="1">
                <a:cs typeface="Proxima Nova Rg"/>
              </a:rPr>
              <a:t>Twitter.com</a:t>
            </a:r>
            <a:r>
              <a:rPr lang="fr-FR" sz="1000" dirty="0">
                <a:cs typeface="Proxima Nova Rg"/>
              </a:rPr>
              <a:t>/VN</a:t>
            </a:r>
            <a:br>
              <a:rPr lang="fr-FR" sz="1000" dirty="0">
                <a:cs typeface="Proxima Nova Rg"/>
              </a:rPr>
            </a:br>
            <a:r>
              <a:rPr lang="fr-FR" sz="1000" dirty="0" err="1">
                <a:cs typeface="Proxima Nova Rg"/>
              </a:rPr>
              <a:t>Facebook.com</a:t>
            </a:r>
            <a:r>
              <a:rPr lang="fr-FR" sz="1000" dirty="0">
                <a:cs typeface="Proxima Nova Rg"/>
              </a:rPr>
              <a:t>/VN</a:t>
            </a:r>
          </a:p>
          <a:p>
            <a:pPr algn="ctr">
              <a:lnSpc>
                <a:spcPts val="1100"/>
              </a:lnSpc>
            </a:pPr>
            <a:endParaRPr lang="fr-FR" sz="1000" dirty="0">
              <a:cs typeface="Proxima Nova Rg"/>
            </a:endParaRPr>
          </a:p>
          <a:p>
            <a:pPr algn="ctr">
              <a:lnSpc>
                <a:spcPts val="1100"/>
              </a:lnSpc>
            </a:pPr>
            <a:r>
              <a:rPr lang="fr-FR" sz="1000" dirty="0">
                <a:cs typeface="Proxima Nova Rg"/>
              </a:rPr>
              <a:t>Mail :</a:t>
            </a:r>
            <a:br>
              <a:rPr lang="fr-FR" sz="1000" dirty="0">
                <a:cs typeface="Proxima Nova Rg"/>
              </a:rPr>
            </a:br>
            <a:r>
              <a:rPr lang="fr-FR" sz="1000" dirty="0" err="1">
                <a:cs typeface="Proxima Nova Rg"/>
              </a:rPr>
              <a:t>mail@mail.com</a:t>
            </a:r>
            <a:endParaRPr sz="1000" dirty="0">
              <a:cs typeface="Proxima Nova Rg"/>
            </a:endParaRPr>
          </a:p>
        </p:txBody>
      </p:sp>
      <p:sp>
        <p:nvSpPr>
          <p:cNvPr id="12" name="object 112"/>
          <p:cNvSpPr txBox="1"/>
          <p:nvPr/>
        </p:nvSpPr>
        <p:spPr>
          <a:xfrm>
            <a:off x="4674705" y="3582209"/>
            <a:ext cx="1401872" cy="215444"/>
          </a:xfrm>
          <a:prstGeom prst="rect">
            <a:avLst/>
          </a:prstGeom>
        </p:spPr>
        <p:txBody>
          <a:bodyPr vert="horz" wrap="square" lIns="0" tIns="0" rIns="0" bIns="0" rtlCol="0">
            <a:spAutoFit/>
          </a:bodyPr>
          <a:lstStyle/>
          <a:p>
            <a:pPr marL="12699" algn="ctr"/>
            <a:r>
              <a:rPr lang="fr-FR" sz="1400" b="1" dirty="0">
                <a:cs typeface="Proxima Nova Rg"/>
              </a:rPr>
              <a:t>MES CONTACTS</a:t>
            </a:r>
            <a:endParaRPr sz="1400" dirty="0">
              <a:cs typeface="Proxima Nova Rg"/>
            </a:endParaRPr>
          </a:p>
        </p:txBody>
      </p:sp>
      <p:sp>
        <p:nvSpPr>
          <p:cNvPr id="13" name="object 115"/>
          <p:cNvSpPr txBox="1"/>
          <p:nvPr/>
        </p:nvSpPr>
        <p:spPr>
          <a:xfrm>
            <a:off x="4961749" y="6504441"/>
            <a:ext cx="936486" cy="215444"/>
          </a:xfrm>
          <a:prstGeom prst="rect">
            <a:avLst/>
          </a:prstGeom>
        </p:spPr>
        <p:txBody>
          <a:bodyPr vert="horz" wrap="square" lIns="0" tIns="0" rIns="0" bIns="0" rtlCol="0">
            <a:spAutoFit/>
          </a:bodyPr>
          <a:lstStyle/>
          <a:p>
            <a:pPr marL="12699"/>
            <a:r>
              <a:rPr lang="fr-FR" sz="1400" b="1" dirty="0">
                <a:cs typeface="Proxima Nova Rg"/>
              </a:rPr>
              <a:t>OBJECTIFS</a:t>
            </a:r>
            <a:endParaRPr sz="1400" dirty="0">
              <a:cs typeface="Proxima Nova Rg"/>
            </a:endParaRPr>
          </a:p>
        </p:txBody>
      </p:sp>
      <p:sp>
        <p:nvSpPr>
          <p:cNvPr id="14" name="object 122"/>
          <p:cNvSpPr txBox="1"/>
          <p:nvPr/>
        </p:nvSpPr>
        <p:spPr>
          <a:xfrm>
            <a:off x="4383406" y="6855572"/>
            <a:ext cx="2004397" cy="1846659"/>
          </a:xfrm>
          <a:prstGeom prst="rect">
            <a:avLst/>
          </a:prstGeom>
        </p:spPr>
        <p:txBody>
          <a:bodyPr vert="horz" wrap="square" lIns="0" tIns="0" rIns="0" bIns="0" rtlCol="0">
            <a:spAutoFit/>
          </a:bodyPr>
          <a:lstStyle/>
          <a:p>
            <a:pPr algn="ctr" defTabSz="685800">
              <a:defRPr/>
            </a:pPr>
            <a:endParaRPr lang="fr-FR" sz="1000" dirty="0"/>
          </a:p>
          <a:p>
            <a:pPr algn="ctr" defTabSz="685800">
              <a:defRPr/>
            </a:pPr>
            <a:r>
              <a:rPr lang="fr-FR" sz="1000" dirty="0"/>
              <a:t>Décrivez en quelques lignes vos compétences clés pour le poste et vos objectifs de carrière. Vous pouvez les mettre en forme à l’aide de puces ou les laisser sous forme de texte plein.  </a:t>
            </a:r>
          </a:p>
          <a:p>
            <a:pPr algn="ctr" defTabSz="685800">
              <a:defRPr/>
            </a:pPr>
            <a:endParaRPr lang="fr-FR" sz="1000" dirty="0"/>
          </a:p>
          <a:p>
            <a:pPr algn="ctr" defTabSz="685800">
              <a:defRPr/>
            </a:pPr>
            <a:r>
              <a:rPr lang="fr-FR" sz="1000" dirty="0"/>
              <a:t>Cet espace peut servir de début d’introduction à votre lettre de motivation soyez précis, imaginatif et mettez en valeur votre potentiel professionnel.</a:t>
            </a:r>
          </a:p>
        </p:txBody>
      </p:sp>
      <p:cxnSp>
        <p:nvCxnSpPr>
          <p:cNvPr id="15" name="Connecteur droit 14"/>
          <p:cNvCxnSpPr/>
          <p:nvPr/>
        </p:nvCxnSpPr>
        <p:spPr>
          <a:xfrm>
            <a:off x="4383406" y="3870171"/>
            <a:ext cx="2004397" cy="0"/>
          </a:xfrm>
          <a:prstGeom prst="line">
            <a:avLst/>
          </a:prstGeom>
          <a:ln w="28575">
            <a:solidFill>
              <a:srgbClr val="284296"/>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a:off x="4383406" y="6792404"/>
            <a:ext cx="2004397" cy="0"/>
          </a:xfrm>
          <a:prstGeom prst="line">
            <a:avLst/>
          </a:prstGeom>
          <a:ln w="28575">
            <a:solidFill>
              <a:srgbClr val="284296"/>
            </a:solidFill>
          </a:ln>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a:off x="4364590" y="793532"/>
            <a:ext cx="2004397" cy="0"/>
          </a:xfrm>
          <a:prstGeom prst="line">
            <a:avLst/>
          </a:prstGeom>
          <a:ln w="28575">
            <a:solidFill>
              <a:srgbClr val="284296"/>
            </a:solidFill>
          </a:ln>
        </p:spPr>
        <p:style>
          <a:lnRef idx="1">
            <a:schemeClr val="accent1"/>
          </a:lnRef>
          <a:fillRef idx="0">
            <a:schemeClr val="accent1"/>
          </a:fillRef>
          <a:effectRef idx="0">
            <a:schemeClr val="accent1"/>
          </a:effectRef>
          <a:fontRef idx="minor">
            <a:schemeClr val="tx1"/>
          </a:fontRef>
        </p:style>
      </p:cxnSp>
      <p:pic>
        <p:nvPicPr>
          <p:cNvPr id="18" name="Image 17"/>
          <p:cNvPicPr>
            <a:picLocks noChangeAspect="1"/>
          </p:cNvPicPr>
          <p:nvPr/>
        </p:nvPicPr>
        <p:blipFill rotWithShape="1">
          <a:blip r:embed="rId3"/>
          <a:srcRect r="82215"/>
          <a:stretch/>
        </p:blipFill>
        <p:spPr>
          <a:xfrm flipH="1">
            <a:off x="3969867" y="0"/>
            <a:ext cx="183789" cy="3276478"/>
          </a:xfrm>
          <a:prstGeom prst="rect">
            <a:avLst/>
          </a:prstGeom>
        </p:spPr>
      </p:pic>
      <p:pic>
        <p:nvPicPr>
          <p:cNvPr id="22" name="Image 21"/>
          <p:cNvPicPr>
            <a:picLocks noChangeAspect="1"/>
          </p:cNvPicPr>
          <p:nvPr/>
        </p:nvPicPr>
        <p:blipFill rotWithShape="1">
          <a:blip r:embed="rId3"/>
          <a:srcRect r="82215"/>
          <a:stretch/>
        </p:blipFill>
        <p:spPr>
          <a:xfrm flipH="1">
            <a:off x="3983439" y="3276478"/>
            <a:ext cx="183789" cy="3276478"/>
          </a:xfrm>
          <a:prstGeom prst="rect">
            <a:avLst/>
          </a:prstGeom>
        </p:spPr>
      </p:pic>
      <p:pic>
        <p:nvPicPr>
          <p:cNvPr id="23" name="Image 22"/>
          <p:cNvPicPr>
            <a:picLocks noChangeAspect="1"/>
          </p:cNvPicPr>
          <p:nvPr/>
        </p:nvPicPr>
        <p:blipFill rotWithShape="1">
          <a:blip r:embed="rId3"/>
          <a:srcRect r="82215"/>
          <a:stretch/>
        </p:blipFill>
        <p:spPr>
          <a:xfrm flipH="1">
            <a:off x="3981283" y="6552956"/>
            <a:ext cx="183789" cy="3276478"/>
          </a:xfrm>
          <a:prstGeom prst="rect">
            <a:avLst/>
          </a:prstGeom>
        </p:spPr>
      </p:pic>
      <p:pic>
        <p:nvPicPr>
          <p:cNvPr id="24" name="Image 23"/>
          <p:cNvPicPr>
            <a:picLocks noChangeAspect="1"/>
          </p:cNvPicPr>
          <p:nvPr/>
        </p:nvPicPr>
        <p:blipFill rotWithShape="1">
          <a:blip r:embed="rId3"/>
          <a:srcRect b="73680"/>
          <a:stretch/>
        </p:blipFill>
        <p:spPr>
          <a:xfrm flipH="1">
            <a:off x="6526293" y="9829434"/>
            <a:ext cx="1033382" cy="862379"/>
          </a:xfrm>
          <a:prstGeom prst="rect">
            <a:avLst/>
          </a:prstGeom>
        </p:spPr>
      </p:pic>
      <p:sp>
        <p:nvSpPr>
          <p:cNvPr id="25" name="object 12"/>
          <p:cNvSpPr txBox="1"/>
          <p:nvPr/>
        </p:nvSpPr>
        <p:spPr>
          <a:xfrm>
            <a:off x="195938" y="932270"/>
            <a:ext cx="1769482" cy="246221"/>
          </a:xfrm>
          <a:prstGeom prst="rect">
            <a:avLst/>
          </a:prstGeom>
        </p:spPr>
        <p:txBody>
          <a:bodyPr vert="horz" wrap="square" lIns="0" tIns="0" rIns="0" bIns="0" rtlCol="0">
            <a:spAutoFit/>
          </a:bodyPr>
          <a:lstStyle/>
          <a:p>
            <a:pPr marL="26031"/>
            <a:r>
              <a:rPr lang="fr-FR" sz="1600" b="1" spc="-15" dirty="0">
                <a:solidFill>
                  <a:srgbClr val="231F20"/>
                </a:solidFill>
                <a:cs typeface="Proxima Nova Rg"/>
              </a:rPr>
              <a:t>FORMATION.</a:t>
            </a:r>
            <a:endParaRPr sz="1600" dirty="0">
              <a:cs typeface="Proxima Nova Rg"/>
            </a:endParaRPr>
          </a:p>
        </p:txBody>
      </p:sp>
      <p:sp>
        <p:nvSpPr>
          <p:cNvPr id="26" name="object 111"/>
          <p:cNvSpPr/>
          <p:nvPr/>
        </p:nvSpPr>
        <p:spPr>
          <a:xfrm flipV="1">
            <a:off x="195937" y="1277308"/>
            <a:ext cx="3561881" cy="45719"/>
          </a:xfrm>
          <a:custGeom>
            <a:avLst/>
            <a:gdLst/>
            <a:ahLst/>
            <a:cxnLst/>
            <a:rect l="l" t="t" r="r" b="b"/>
            <a:pathLst>
              <a:path w="2496185">
                <a:moveTo>
                  <a:pt x="0" y="0"/>
                </a:moveTo>
                <a:lnTo>
                  <a:pt x="2496045" y="0"/>
                </a:lnTo>
              </a:path>
            </a:pathLst>
          </a:custGeom>
          <a:ln w="25400">
            <a:solidFill>
              <a:srgbClr val="284296"/>
            </a:solidFill>
          </a:ln>
        </p:spPr>
        <p:txBody>
          <a:bodyPr wrap="square" lIns="0" tIns="0" rIns="0" bIns="0" rtlCol="0"/>
          <a:lstStyle/>
          <a:p>
            <a:endParaRPr/>
          </a:p>
        </p:txBody>
      </p:sp>
      <p:sp>
        <p:nvSpPr>
          <p:cNvPr id="27" name="Rectangle 26"/>
          <p:cNvSpPr/>
          <p:nvPr/>
        </p:nvSpPr>
        <p:spPr>
          <a:xfrm>
            <a:off x="156436" y="1509407"/>
            <a:ext cx="3601382" cy="1938992"/>
          </a:xfrm>
          <a:prstGeom prst="rect">
            <a:avLst/>
          </a:prstGeom>
        </p:spPr>
        <p:txBody>
          <a:bodyPr wrap="square">
            <a:spAutoFit/>
          </a:bodyPr>
          <a:lstStyle/>
          <a:p>
            <a:pPr defTabSz="685800">
              <a:defRPr/>
            </a:pPr>
            <a:r>
              <a:rPr lang="fr-FR" sz="1000" b="1" dirty="0">
                <a:solidFill>
                  <a:srgbClr val="284296"/>
                </a:solidFill>
              </a:rPr>
              <a:t>2012 </a:t>
            </a:r>
            <a:r>
              <a:rPr lang="mr-IN" sz="1000" b="1" dirty="0">
                <a:solidFill>
                  <a:srgbClr val="284296"/>
                </a:solidFill>
              </a:rPr>
              <a:t>–</a:t>
            </a:r>
            <a:r>
              <a:rPr lang="fr-FR" sz="1000" b="1" dirty="0">
                <a:solidFill>
                  <a:srgbClr val="284296"/>
                </a:solidFill>
              </a:rPr>
              <a:t> DIPLÔME – UNIVERSITÉ</a:t>
            </a:r>
          </a:p>
          <a:p>
            <a:pPr defTabSz="685800">
              <a:defRPr/>
            </a:pPr>
            <a:r>
              <a:rPr lang="fr-FR" sz="1000" dirty="0"/>
              <a:t>Décrivez en une ligne les objectifs et les spécialités de cette formation. Inscrivez votre mention si vous en avez eu une.</a:t>
            </a:r>
          </a:p>
          <a:p>
            <a:pPr defTabSz="685800">
              <a:defRPr/>
            </a:pPr>
            <a:endParaRPr lang="fr-FR" sz="1000" dirty="0"/>
          </a:p>
          <a:p>
            <a:pPr defTabSz="685800">
              <a:defRPr/>
            </a:pPr>
            <a:r>
              <a:rPr lang="fr-FR" sz="1000" b="1" dirty="0">
                <a:solidFill>
                  <a:srgbClr val="284296"/>
                </a:solidFill>
              </a:rPr>
              <a:t>2012 </a:t>
            </a:r>
            <a:r>
              <a:rPr lang="mr-IN" sz="1000" b="1" dirty="0">
                <a:solidFill>
                  <a:srgbClr val="284296"/>
                </a:solidFill>
              </a:rPr>
              <a:t>–</a:t>
            </a:r>
            <a:r>
              <a:rPr lang="fr-FR" sz="1000" b="1" dirty="0">
                <a:solidFill>
                  <a:srgbClr val="284296"/>
                </a:solidFill>
              </a:rPr>
              <a:t> DIPLÔME – UNIVERSITÉ</a:t>
            </a:r>
          </a:p>
          <a:p>
            <a:pPr defTabSz="685800">
              <a:defRPr/>
            </a:pPr>
            <a:r>
              <a:rPr lang="fr-FR" sz="1000" dirty="0"/>
              <a:t>Décrivez en une ligne les objectifs et les spécialités de cette formation. Inscrivez votre mention si vous en avez eu une.</a:t>
            </a:r>
          </a:p>
          <a:p>
            <a:pPr defTabSz="685800">
              <a:defRPr/>
            </a:pPr>
            <a:endParaRPr lang="fr-FR" sz="1000" dirty="0"/>
          </a:p>
          <a:p>
            <a:pPr defTabSz="685800">
              <a:defRPr/>
            </a:pPr>
            <a:r>
              <a:rPr lang="fr-FR" sz="1000" b="1" dirty="0">
                <a:solidFill>
                  <a:srgbClr val="284296"/>
                </a:solidFill>
              </a:rPr>
              <a:t>2012 </a:t>
            </a:r>
            <a:r>
              <a:rPr lang="mr-IN" sz="1000" b="1" dirty="0">
                <a:solidFill>
                  <a:srgbClr val="284296"/>
                </a:solidFill>
              </a:rPr>
              <a:t>–</a:t>
            </a:r>
            <a:r>
              <a:rPr lang="fr-FR" sz="1000" b="1" dirty="0">
                <a:solidFill>
                  <a:srgbClr val="284296"/>
                </a:solidFill>
              </a:rPr>
              <a:t> DIPLÔME – UNIVERSITÉ</a:t>
            </a:r>
          </a:p>
          <a:p>
            <a:pPr defTabSz="685800">
              <a:defRPr/>
            </a:pPr>
            <a:r>
              <a:rPr lang="fr-FR" sz="1000" dirty="0"/>
              <a:t>Décrivez en une ligne les objectifs et les spécialités de cette formation. Inscrivez votre mention si vous en avez eu une.</a:t>
            </a:r>
          </a:p>
          <a:p>
            <a:pPr defTabSz="685800">
              <a:defRPr/>
            </a:pPr>
            <a:endParaRPr lang="fr-FR" sz="1000" dirty="0"/>
          </a:p>
        </p:txBody>
      </p:sp>
      <p:sp>
        <p:nvSpPr>
          <p:cNvPr id="28" name="object 9"/>
          <p:cNvSpPr txBox="1"/>
          <p:nvPr/>
        </p:nvSpPr>
        <p:spPr>
          <a:xfrm>
            <a:off x="220702" y="4298075"/>
            <a:ext cx="3607980" cy="3847207"/>
          </a:xfrm>
          <a:prstGeom prst="rect">
            <a:avLst/>
          </a:prstGeom>
        </p:spPr>
        <p:txBody>
          <a:bodyPr vert="horz" wrap="square" lIns="0" tIns="0" rIns="0" bIns="0" rtlCol="0">
            <a:spAutoFit/>
          </a:bodyPr>
          <a:lstStyle/>
          <a:p>
            <a:pPr algn="just" defTabSz="685800">
              <a:defRPr/>
            </a:pPr>
            <a:r>
              <a:rPr lang="fr-FR" sz="1000" b="1" dirty="0">
                <a:solidFill>
                  <a:srgbClr val="284296"/>
                </a:solidFill>
              </a:rPr>
              <a:t>2010- 2015 | TITRE DU POSTE  | SOCIÉTÉ</a:t>
            </a:r>
          </a:p>
          <a:p>
            <a:pPr algn="just" defTabSz="685800">
              <a:defRPr/>
            </a:pPr>
            <a:r>
              <a:rPr lang="fr-FR" sz="1000" dirty="0"/>
              <a:t>Décrivez ici les fonctions que vous avez occupées. Décrivez également vos missions, le nombre de personnes que vous avez encadré et si vous le pouvez, essayez d’inscrire les résultats que vous avez obtenus, n’hésitez pas à les quantifier.</a:t>
            </a:r>
          </a:p>
          <a:p>
            <a:pPr algn="just" defTabSz="685800">
              <a:defRPr/>
            </a:pPr>
            <a:endParaRPr lang="fr-FR" sz="1000" dirty="0"/>
          </a:p>
          <a:p>
            <a:pPr algn="just" defTabSz="685800">
              <a:defRPr/>
            </a:pPr>
            <a:r>
              <a:rPr lang="fr-FR" sz="1000" b="1" dirty="0">
                <a:solidFill>
                  <a:srgbClr val="284296"/>
                </a:solidFill>
              </a:rPr>
              <a:t>2010- 2015 | TITRE DU POSTE  | SOCIÉTÉ</a:t>
            </a:r>
          </a:p>
          <a:p>
            <a:pPr algn="just" defTabSz="685800">
              <a:defRPr/>
            </a:pPr>
            <a:r>
              <a:rPr lang="fr-FR" sz="1000" dirty="0"/>
              <a:t>Décrivez ici les fonctions que vous avez occupées. Décrivez également vos missions, le nombre de personnes que vous avez encadré et si vous le pouvez, essayez d’inscrire les résultats que vous avez obtenus, n’hésitez pas à les quantifier.</a:t>
            </a:r>
          </a:p>
          <a:p>
            <a:pPr algn="just" defTabSz="685800">
              <a:defRPr/>
            </a:pPr>
            <a:endParaRPr lang="fr-FR" sz="1000" dirty="0"/>
          </a:p>
          <a:p>
            <a:pPr algn="just" defTabSz="685800">
              <a:defRPr/>
            </a:pPr>
            <a:r>
              <a:rPr lang="fr-FR" sz="1000" b="1" dirty="0">
                <a:solidFill>
                  <a:srgbClr val="284296"/>
                </a:solidFill>
              </a:rPr>
              <a:t>2010- 2015 | TITRE DU POSTE  | SOCIÉTÉ</a:t>
            </a:r>
          </a:p>
          <a:p>
            <a:pPr algn="just" defTabSz="685800">
              <a:defRPr/>
            </a:pPr>
            <a:r>
              <a:rPr lang="fr-FR" sz="1000" dirty="0"/>
              <a:t>Décrivez ici les fonctions que vous avez occupées. Décrivez également vos missions, le nombre de personnes que vous avez encadré et si vous le pouvez, essayez d’inscrire les résultats que vous avez obtenus, n’hésitez pas à les quantifier.</a:t>
            </a:r>
          </a:p>
          <a:p>
            <a:pPr algn="just" defTabSz="685800">
              <a:defRPr/>
            </a:pPr>
            <a:endParaRPr lang="fr-FR" sz="1000" dirty="0"/>
          </a:p>
          <a:p>
            <a:pPr algn="just" defTabSz="685800">
              <a:defRPr/>
            </a:pPr>
            <a:r>
              <a:rPr lang="fr-FR" sz="1000" b="1" dirty="0">
                <a:solidFill>
                  <a:srgbClr val="284296"/>
                </a:solidFill>
              </a:rPr>
              <a:t>2010- 2015 | TITRE DU POSTE  | SOCIÉTÉ</a:t>
            </a:r>
          </a:p>
          <a:p>
            <a:pPr algn="just" defTabSz="685800">
              <a:defRPr/>
            </a:pPr>
            <a:r>
              <a:rPr lang="fr-FR" sz="1000" dirty="0"/>
              <a:t>Décrivez ici les fonctions que vous avez occupées. Décrivez également vos missions, le nombre de personnes que vous avez encadré et si vous le pouvez, essayez d’inscrire les résultats que vous avez obtenus, n’hésitez pas à les quantifier.</a:t>
            </a:r>
          </a:p>
          <a:p>
            <a:pPr algn="just" defTabSz="685800">
              <a:defRPr/>
            </a:pPr>
            <a:endParaRPr lang="fr-FR" sz="1000" dirty="0"/>
          </a:p>
          <a:p>
            <a:pPr marL="12699" marR="5079" algn="just"/>
            <a:endParaRPr sz="1000" dirty="0">
              <a:cs typeface="Proxima Nova Lt"/>
            </a:endParaRPr>
          </a:p>
        </p:txBody>
      </p:sp>
      <p:sp>
        <p:nvSpPr>
          <p:cNvPr id="29" name="object 12"/>
          <p:cNvSpPr txBox="1"/>
          <p:nvPr/>
        </p:nvSpPr>
        <p:spPr>
          <a:xfrm>
            <a:off x="220703" y="3649588"/>
            <a:ext cx="1769482" cy="246221"/>
          </a:xfrm>
          <a:prstGeom prst="rect">
            <a:avLst/>
          </a:prstGeom>
        </p:spPr>
        <p:txBody>
          <a:bodyPr vert="horz" wrap="square" lIns="0" tIns="0" rIns="0" bIns="0" rtlCol="0">
            <a:spAutoFit/>
          </a:bodyPr>
          <a:lstStyle/>
          <a:p>
            <a:pPr marL="26031"/>
            <a:r>
              <a:rPr lang="fr-FR" sz="1600" b="1" spc="-15" dirty="0">
                <a:solidFill>
                  <a:srgbClr val="231F20"/>
                </a:solidFill>
                <a:cs typeface="Proxima Nova Rg"/>
              </a:rPr>
              <a:t>EXPERIENCE PRO.</a:t>
            </a:r>
            <a:endParaRPr sz="1600" dirty="0">
              <a:cs typeface="Proxima Nova Rg"/>
            </a:endParaRPr>
          </a:p>
        </p:txBody>
      </p:sp>
      <p:sp>
        <p:nvSpPr>
          <p:cNvPr id="30" name="object 111"/>
          <p:cNvSpPr/>
          <p:nvPr/>
        </p:nvSpPr>
        <p:spPr>
          <a:xfrm flipV="1">
            <a:off x="220702" y="3994626"/>
            <a:ext cx="3561881" cy="45719"/>
          </a:xfrm>
          <a:custGeom>
            <a:avLst/>
            <a:gdLst/>
            <a:ahLst/>
            <a:cxnLst/>
            <a:rect l="l" t="t" r="r" b="b"/>
            <a:pathLst>
              <a:path w="2496185">
                <a:moveTo>
                  <a:pt x="0" y="0"/>
                </a:moveTo>
                <a:lnTo>
                  <a:pt x="2496045" y="0"/>
                </a:lnTo>
              </a:path>
            </a:pathLst>
          </a:custGeom>
          <a:ln w="25400">
            <a:solidFill>
              <a:srgbClr val="284296"/>
            </a:solidFill>
          </a:ln>
        </p:spPr>
        <p:txBody>
          <a:bodyPr wrap="square" lIns="0" tIns="0" rIns="0" bIns="0" rtlCol="0"/>
          <a:lstStyle/>
          <a:p>
            <a:endParaRPr/>
          </a:p>
        </p:txBody>
      </p:sp>
      <p:sp>
        <p:nvSpPr>
          <p:cNvPr id="31" name="object 14"/>
          <p:cNvSpPr txBox="1"/>
          <p:nvPr/>
        </p:nvSpPr>
        <p:spPr>
          <a:xfrm>
            <a:off x="220702" y="8145282"/>
            <a:ext cx="2334645" cy="246221"/>
          </a:xfrm>
          <a:prstGeom prst="rect">
            <a:avLst/>
          </a:prstGeom>
        </p:spPr>
        <p:txBody>
          <a:bodyPr vert="horz" wrap="square" lIns="0" tIns="0" rIns="0" bIns="0" rtlCol="0">
            <a:spAutoFit/>
          </a:bodyPr>
          <a:lstStyle/>
          <a:p>
            <a:pPr marL="12699"/>
            <a:r>
              <a:rPr lang="fr-FR" sz="1600" b="1" dirty="0">
                <a:solidFill>
                  <a:srgbClr val="231F20"/>
                </a:solidFill>
                <a:cs typeface="Proxima Nova Rg"/>
              </a:rPr>
              <a:t>COMPÉTENCES / LANGUES</a:t>
            </a:r>
            <a:endParaRPr sz="1600" dirty="0">
              <a:cs typeface="Proxima Nova Rg"/>
            </a:endParaRPr>
          </a:p>
        </p:txBody>
      </p:sp>
      <p:sp>
        <p:nvSpPr>
          <p:cNvPr id="32" name="object 111"/>
          <p:cNvSpPr/>
          <p:nvPr/>
        </p:nvSpPr>
        <p:spPr>
          <a:xfrm flipV="1">
            <a:off x="220702" y="8461596"/>
            <a:ext cx="3561881" cy="45719"/>
          </a:xfrm>
          <a:custGeom>
            <a:avLst/>
            <a:gdLst/>
            <a:ahLst/>
            <a:cxnLst/>
            <a:rect l="l" t="t" r="r" b="b"/>
            <a:pathLst>
              <a:path w="2496185">
                <a:moveTo>
                  <a:pt x="0" y="0"/>
                </a:moveTo>
                <a:lnTo>
                  <a:pt x="2496045" y="0"/>
                </a:lnTo>
              </a:path>
            </a:pathLst>
          </a:custGeom>
          <a:ln w="25400">
            <a:solidFill>
              <a:srgbClr val="284296"/>
            </a:solidFill>
          </a:ln>
        </p:spPr>
        <p:txBody>
          <a:bodyPr wrap="square" lIns="0" tIns="0" rIns="0" bIns="0" rtlCol="0"/>
          <a:lstStyle/>
          <a:p>
            <a:endParaRPr/>
          </a:p>
        </p:txBody>
      </p:sp>
      <p:sp>
        <p:nvSpPr>
          <p:cNvPr id="33" name="object 16"/>
          <p:cNvSpPr txBox="1"/>
          <p:nvPr/>
        </p:nvSpPr>
        <p:spPr>
          <a:xfrm>
            <a:off x="350822" y="8707817"/>
            <a:ext cx="679134" cy="153888"/>
          </a:xfrm>
          <a:prstGeom prst="rect">
            <a:avLst/>
          </a:prstGeom>
        </p:spPr>
        <p:txBody>
          <a:bodyPr vert="horz" wrap="square" lIns="0" tIns="0" rIns="0" bIns="0" rtlCol="0">
            <a:spAutoFit/>
          </a:bodyPr>
          <a:lstStyle/>
          <a:p>
            <a:pPr marL="12699" algn="r"/>
            <a:r>
              <a:rPr lang="fr-FR" sz="1000" b="1" dirty="0">
                <a:solidFill>
                  <a:srgbClr val="231F20"/>
                </a:solidFill>
                <a:cs typeface="Proxima Nova Rg"/>
              </a:rPr>
              <a:t>ADWORDS</a:t>
            </a:r>
            <a:endParaRPr sz="1000" dirty="0">
              <a:cs typeface="Proxima Nova Rg"/>
            </a:endParaRPr>
          </a:p>
        </p:txBody>
      </p:sp>
      <p:sp>
        <p:nvSpPr>
          <p:cNvPr id="34" name="object 17"/>
          <p:cNvSpPr txBox="1"/>
          <p:nvPr/>
        </p:nvSpPr>
        <p:spPr>
          <a:xfrm>
            <a:off x="195937" y="8987176"/>
            <a:ext cx="858145" cy="153888"/>
          </a:xfrm>
          <a:prstGeom prst="rect">
            <a:avLst/>
          </a:prstGeom>
        </p:spPr>
        <p:txBody>
          <a:bodyPr vert="horz" wrap="square" lIns="0" tIns="0" rIns="0" bIns="0" rtlCol="0">
            <a:spAutoFit/>
          </a:bodyPr>
          <a:lstStyle/>
          <a:p>
            <a:pPr marL="12699" algn="r"/>
            <a:r>
              <a:rPr lang="fr-FR" sz="1000" b="1" dirty="0">
                <a:solidFill>
                  <a:srgbClr val="231F20"/>
                </a:solidFill>
                <a:cs typeface="Proxima Nova Rg"/>
              </a:rPr>
              <a:t>COMPTABILITÉ</a:t>
            </a:r>
            <a:endParaRPr sz="1000" dirty="0">
              <a:cs typeface="Proxima Nova Rg"/>
            </a:endParaRPr>
          </a:p>
        </p:txBody>
      </p:sp>
      <p:sp>
        <p:nvSpPr>
          <p:cNvPr id="35" name="object 18"/>
          <p:cNvSpPr txBox="1"/>
          <p:nvPr/>
        </p:nvSpPr>
        <p:spPr>
          <a:xfrm>
            <a:off x="195937" y="9266534"/>
            <a:ext cx="856241" cy="153888"/>
          </a:xfrm>
          <a:prstGeom prst="rect">
            <a:avLst/>
          </a:prstGeom>
        </p:spPr>
        <p:txBody>
          <a:bodyPr vert="horz" wrap="square" lIns="0" tIns="0" rIns="0" bIns="0" rtlCol="0">
            <a:spAutoFit/>
          </a:bodyPr>
          <a:lstStyle/>
          <a:p>
            <a:pPr marL="12699" algn="r"/>
            <a:r>
              <a:rPr lang="fr-FR" sz="1000" b="1">
                <a:solidFill>
                  <a:srgbClr val="231F20"/>
                </a:solidFill>
                <a:cs typeface="Proxima Nova Rg"/>
              </a:rPr>
              <a:t>MANAGEMENT</a:t>
            </a:r>
            <a:endParaRPr sz="1000" dirty="0">
              <a:cs typeface="Proxima Nova Rg"/>
            </a:endParaRPr>
          </a:p>
        </p:txBody>
      </p:sp>
      <p:sp>
        <p:nvSpPr>
          <p:cNvPr id="36" name="object 19"/>
          <p:cNvSpPr/>
          <p:nvPr/>
        </p:nvSpPr>
        <p:spPr>
          <a:xfrm>
            <a:off x="1184554" y="8762591"/>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37" name="object 20"/>
          <p:cNvSpPr/>
          <p:nvPr/>
        </p:nvSpPr>
        <p:spPr>
          <a:xfrm>
            <a:off x="1438516" y="8762591"/>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38" name="object 21"/>
          <p:cNvSpPr/>
          <p:nvPr/>
        </p:nvSpPr>
        <p:spPr>
          <a:xfrm>
            <a:off x="1692478" y="8762591"/>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39" name="object 22"/>
          <p:cNvSpPr/>
          <p:nvPr/>
        </p:nvSpPr>
        <p:spPr>
          <a:xfrm>
            <a:off x="1946440" y="8762591"/>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40" name="object 23"/>
          <p:cNvSpPr/>
          <p:nvPr/>
        </p:nvSpPr>
        <p:spPr>
          <a:xfrm>
            <a:off x="2200403" y="8762591"/>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41" name="object 24"/>
          <p:cNvSpPr/>
          <p:nvPr/>
        </p:nvSpPr>
        <p:spPr>
          <a:xfrm>
            <a:off x="1184554" y="9041950"/>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42" name="object 25"/>
          <p:cNvSpPr/>
          <p:nvPr/>
        </p:nvSpPr>
        <p:spPr>
          <a:xfrm>
            <a:off x="1438516" y="9041950"/>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43" name="object 26"/>
          <p:cNvSpPr/>
          <p:nvPr/>
        </p:nvSpPr>
        <p:spPr>
          <a:xfrm>
            <a:off x="1692478" y="9041950"/>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44" name="object 27"/>
          <p:cNvSpPr/>
          <p:nvPr/>
        </p:nvSpPr>
        <p:spPr>
          <a:xfrm>
            <a:off x="1946440" y="9041950"/>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45" name="object 28"/>
          <p:cNvSpPr/>
          <p:nvPr/>
        </p:nvSpPr>
        <p:spPr>
          <a:xfrm>
            <a:off x="2200403" y="9041950"/>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284296"/>
          </a:solidFill>
          <a:ln w="6350">
            <a:solidFill>
              <a:srgbClr val="284296"/>
            </a:solidFill>
          </a:ln>
        </p:spPr>
        <p:txBody>
          <a:bodyPr wrap="square" lIns="0" tIns="0" rIns="0" bIns="0" rtlCol="0"/>
          <a:lstStyle/>
          <a:p>
            <a:endParaRPr/>
          </a:p>
        </p:txBody>
      </p:sp>
      <p:sp>
        <p:nvSpPr>
          <p:cNvPr id="46" name="object 29"/>
          <p:cNvSpPr/>
          <p:nvPr/>
        </p:nvSpPr>
        <p:spPr>
          <a:xfrm>
            <a:off x="1184554" y="9321308"/>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47" name="object 30"/>
          <p:cNvSpPr/>
          <p:nvPr/>
        </p:nvSpPr>
        <p:spPr>
          <a:xfrm>
            <a:off x="1438516" y="9321308"/>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48" name="object 31"/>
          <p:cNvSpPr/>
          <p:nvPr/>
        </p:nvSpPr>
        <p:spPr>
          <a:xfrm>
            <a:off x="1692478" y="9321308"/>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49" name="object 32"/>
          <p:cNvSpPr/>
          <p:nvPr/>
        </p:nvSpPr>
        <p:spPr>
          <a:xfrm>
            <a:off x="1946440" y="9321308"/>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284296"/>
          </a:solidFill>
          <a:ln w="6350">
            <a:solidFill>
              <a:srgbClr val="284296"/>
            </a:solidFill>
          </a:ln>
        </p:spPr>
        <p:txBody>
          <a:bodyPr wrap="square" lIns="0" tIns="0" rIns="0" bIns="0" rtlCol="0"/>
          <a:lstStyle/>
          <a:p>
            <a:endParaRPr/>
          </a:p>
        </p:txBody>
      </p:sp>
      <p:sp>
        <p:nvSpPr>
          <p:cNvPr id="50" name="object 33"/>
          <p:cNvSpPr/>
          <p:nvPr/>
        </p:nvSpPr>
        <p:spPr>
          <a:xfrm>
            <a:off x="2200403" y="9321308"/>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284296"/>
          </a:solidFill>
          <a:ln w="6350">
            <a:solidFill>
              <a:srgbClr val="284296"/>
            </a:solidFill>
          </a:ln>
        </p:spPr>
        <p:txBody>
          <a:bodyPr wrap="square" lIns="0" tIns="0" rIns="0" bIns="0" rtlCol="0"/>
          <a:lstStyle/>
          <a:p>
            <a:endParaRPr/>
          </a:p>
        </p:txBody>
      </p:sp>
      <p:sp>
        <p:nvSpPr>
          <p:cNvPr id="51" name="object 34"/>
          <p:cNvSpPr txBox="1"/>
          <p:nvPr/>
        </p:nvSpPr>
        <p:spPr>
          <a:xfrm>
            <a:off x="411557" y="9553191"/>
            <a:ext cx="641891" cy="153888"/>
          </a:xfrm>
          <a:prstGeom prst="rect">
            <a:avLst/>
          </a:prstGeom>
        </p:spPr>
        <p:txBody>
          <a:bodyPr vert="horz" wrap="square" lIns="0" tIns="0" rIns="0" bIns="0" rtlCol="0">
            <a:spAutoFit/>
          </a:bodyPr>
          <a:lstStyle/>
          <a:p>
            <a:pPr marL="12699" algn="r"/>
            <a:r>
              <a:rPr lang="fr-FR" sz="1000" b="1" dirty="0">
                <a:solidFill>
                  <a:srgbClr val="231F20"/>
                </a:solidFill>
                <a:cs typeface="Proxima Nova Rg"/>
              </a:rPr>
              <a:t>ANGLAIS</a:t>
            </a:r>
            <a:endParaRPr sz="1000" dirty="0">
              <a:cs typeface="Proxima Nova Rg"/>
            </a:endParaRPr>
          </a:p>
        </p:txBody>
      </p:sp>
      <p:sp>
        <p:nvSpPr>
          <p:cNvPr id="52" name="object 35"/>
          <p:cNvSpPr txBox="1"/>
          <p:nvPr/>
        </p:nvSpPr>
        <p:spPr>
          <a:xfrm>
            <a:off x="410073" y="9832550"/>
            <a:ext cx="644643" cy="153888"/>
          </a:xfrm>
          <a:prstGeom prst="rect">
            <a:avLst/>
          </a:prstGeom>
        </p:spPr>
        <p:txBody>
          <a:bodyPr vert="horz" wrap="square" lIns="0" tIns="0" rIns="0" bIns="0" rtlCol="0">
            <a:spAutoFit/>
          </a:bodyPr>
          <a:lstStyle/>
          <a:p>
            <a:pPr marL="12699" algn="r"/>
            <a:r>
              <a:rPr lang="fr-FR" sz="1000" b="1" dirty="0">
                <a:solidFill>
                  <a:srgbClr val="231F20"/>
                </a:solidFill>
                <a:cs typeface="Proxima Nova Rg"/>
              </a:rPr>
              <a:t>ALLEMAND</a:t>
            </a:r>
            <a:endParaRPr sz="1000" dirty="0">
              <a:cs typeface="Proxima Nova Rg"/>
            </a:endParaRPr>
          </a:p>
        </p:txBody>
      </p:sp>
      <p:sp>
        <p:nvSpPr>
          <p:cNvPr id="53" name="object 36"/>
          <p:cNvSpPr txBox="1"/>
          <p:nvPr/>
        </p:nvSpPr>
        <p:spPr>
          <a:xfrm>
            <a:off x="596950" y="10111908"/>
            <a:ext cx="457766" cy="153888"/>
          </a:xfrm>
          <a:prstGeom prst="rect">
            <a:avLst/>
          </a:prstGeom>
        </p:spPr>
        <p:txBody>
          <a:bodyPr vert="horz" wrap="square" lIns="0" tIns="0" rIns="0" bIns="0" rtlCol="0">
            <a:spAutoFit/>
          </a:bodyPr>
          <a:lstStyle/>
          <a:p>
            <a:pPr marL="12699"/>
            <a:r>
              <a:rPr lang="fr-FR" sz="1000" b="1" dirty="0">
                <a:solidFill>
                  <a:srgbClr val="231F20"/>
                </a:solidFill>
                <a:cs typeface="Proxima Nova Rg"/>
              </a:rPr>
              <a:t>CHINOIS</a:t>
            </a:r>
            <a:endParaRPr sz="1000" dirty="0">
              <a:cs typeface="Proxima Nova Rg"/>
            </a:endParaRPr>
          </a:p>
        </p:txBody>
      </p:sp>
      <p:sp>
        <p:nvSpPr>
          <p:cNvPr id="54" name="object 37"/>
          <p:cNvSpPr/>
          <p:nvPr/>
        </p:nvSpPr>
        <p:spPr>
          <a:xfrm>
            <a:off x="1184554" y="9607958"/>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55" name="object 38"/>
          <p:cNvSpPr/>
          <p:nvPr/>
        </p:nvSpPr>
        <p:spPr>
          <a:xfrm>
            <a:off x="1438516" y="9607958"/>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56" name="object 39"/>
          <p:cNvSpPr/>
          <p:nvPr/>
        </p:nvSpPr>
        <p:spPr>
          <a:xfrm>
            <a:off x="1692479" y="9607958"/>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57" name="object 40"/>
          <p:cNvSpPr/>
          <p:nvPr/>
        </p:nvSpPr>
        <p:spPr>
          <a:xfrm>
            <a:off x="1946441" y="9607958"/>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58" name="object 41"/>
          <p:cNvSpPr/>
          <p:nvPr/>
        </p:nvSpPr>
        <p:spPr>
          <a:xfrm>
            <a:off x="2200403" y="9607958"/>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284296"/>
          </a:solidFill>
          <a:ln w="6350">
            <a:solidFill>
              <a:srgbClr val="284296"/>
            </a:solidFill>
          </a:ln>
        </p:spPr>
        <p:txBody>
          <a:bodyPr wrap="square" lIns="0" tIns="0" rIns="0" bIns="0" rtlCol="0"/>
          <a:lstStyle/>
          <a:p>
            <a:endParaRPr/>
          </a:p>
        </p:txBody>
      </p:sp>
      <p:sp>
        <p:nvSpPr>
          <p:cNvPr id="59" name="object 42"/>
          <p:cNvSpPr/>
          <p:nvPr/>
        </p:nvSpPr>
        <p:spPr>
          <a:xfrm>
            <a:off x="1184554" y="9887317"/>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60" name="object 43"/>
          <p:cNvSpPr/>
          <p:nvPr/>
        </p:nvSpPr>
        <p:spPr>
          <a:xfrm>
            <a:off x="1438516" y="9887317"/>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61" name="object 44"/>
          <p:cNvSpPr/>
          <p:nvPr/>
        </p:nvSpPr>
        <p:spPr>
          <a:xfrm>
            <a:off x="1692479" y="9887317"/>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62" name="object 45"/>
          <p:cNvSpPr/>
          <p:nvPr/>
        </p:nvSpPr>
        <p:spPr>
          <a:xfrm>
            <a:off x="1946441" y="9887317"/>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63" name="object 46"/>
          <p:cNvSpPr/>
          <p:nvPr/>
        </p:nvSpPr>
        <p:spPr>
          <a:xfrm>
            <a:off x="2200403" y="9887317"/>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64" name="object 71"/>
          <p:cNvSpPr/>
          <p:nvPr/>
        </p:nvSpPr>
        <p:spPr>
          <a:xfrm>
            <a:off x="1184554" y="10166675"/>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65" name="object 72"/>
          <p:cNvSpPr/>
          <p:nvPr/>
        </p:nvSpPr>
        <p:spPr>
          <a:xfrm>
            <a:off x="1438516" y="10166675"/>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66" name="object 73"/>
          <p:cNvSpPr/>
          <p:nvPr/>
        </p:nvSpPr>
        <p:spPr>
          <a:xfrm>
            <a:off x="1692479" y="10166675"/>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284296"/>
          </a:solidFill>
          <a:ln>
            <a:solidFill>
              <a:srgbClr val="284296"/>
            </a:solidFill>
          </a:ln>
        </p:spPr>
        <p:txBody>
          <a:bodyPr wrap="square" lIns="0" tIns="0" rIns="0" bIns="0" rtlCol="0"/>
          <a:lstStyle/>
          <a:p>
            <a:endParaRPr/>
          </a:p>
        </p:txBody>
      </p:sp>
      <p:sp>
        <p:nvSpPr>
          <p:cNvPr id="67" name="object 74"/>
          <p:cNvSpPr/>
          <p:nvPr/>
        </p:nvSpPr>
        <p:spPr>
          <a:xfrm>
            <a:off x="1946441" y="10166675"/>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284296"/>
          </a:solidFill>
          <a:ln w="6350">
            <a:solidFill>
              <a:srgbClr val="284296"/>
            </a:solidFill>
          </a:ln>
        </p:spPr>
        <p:txBody>
          <a:bodyPr wrap="square" lIns="0" tIns="0" rIns="0" bIns="0" rtlCol="0"/>
          <a:lstStyle/>
          <a:p>
            <a:endParaRPr/>
          </a:p>
        </p:txBody>
      </p:sp>
      <p:sp>
        <p:nvSpPr>
          <p:cNvPr id="68" name="object 75"/>
          <p:cNvSpPr/>
          <p:nvPr/>
        </p:nvSpPr>
        <p:spPr>
          <a:xfrm>
            <a:off x="2200403" y="10166675"/>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284296"/>
          </a:solidFill>
          <a:ln w="6350">
            <a:solidFill>
              <a:srgbClr val="284296"/>
            </a:solidFill>
          </a:ln>
        </p:spPr>
        <p:txBody>
          <a:bodyPr wrap="square" lIns="0" tIns="0" rIns="0" bIns="0" rtlCol="0"/>
          <a:lstStyle/>
          <a:p>
            <a:endParaRPr/>
          </a:p>
        </p:txBody>
      </p:sp>
      <p:sp>
        <p:nvSpPr>
          <p:cNvPr id="69" name="object 115"/>
          <p:cNvSpPr txBox="1"/>
          <p:nvPr/>
        </p:nvSpPr>
        <p:spPr>
          <a:xfrm>
            <a:off x="4837062" y="8948847"/>
            <a:ext cx="1185859" cy="215444"/>
          </a:xfrm>
          <a:prstGeom prst="rect">
            <a:avLst/>
          </a:prstGeom>
        </p:spPr>
        <p:txBody>
          <a:bodyPr vert="horz" wrap="square" lIns="0" tIns="0" rIns="0" bIns="0" rtlCol="0">
            <a:spAutoFit/>
          </a:bodyPr>
          <a:lstStyle/>
          <a:p>
            <a:pPr marL="12699"/>
            <a:r>
              <a:rPr lang="fr-FR" sz="1400" b="1">
                <a:cs typeface="Proxima Nova Rg"/>
              </a:rPr>
              <a:t>PERSONNALITE</a:t>
            </a:r>
            <a:endParaRPr sz="1400" dirty="0">
              <a:cs typeface="Proxima Nova Rg"/>
            </a:endParaRPr>
          </a:p>
        </p:txBody>
      </p:sp>
      <p:cxnSp>
        <p:nvCxnSpPr>
          <p:cNvPr id="70" name="Connecteur droit 69"/>
          <p:cNvCxnSpPr/>
          <p:nvPr/>
        </p:nvCxnSpPr>
        <p:spPr>
          <a:xfrm>
            <a:off x="4383406" y="9236807"/>
            <a:ext cx="2004397" cy="0"/>
          </a:xfrm>
          <a:prstGeom prst="line">
            <a:avLst/>
          </a:prstGeom>
          <a:ln w="28575">
            <a:solidFill>
              <a:srgbClr val="284296"/>
            </a:solidFill>
          </a:ln>
        </p:spPr>
        <p:style>
          <a:lnRef idx="1">
            <a:schemeClr val="accent1"/>
          </a:lnRef>
          <a:fillRef idx="0">
            <a:schemeClr val="accent1"/>
          </a:fillRef>
          <a:effectRef idx="0">
            <a:schemeClr val="accent1"/>
          </a:effectRef>
          <a:fontRef idx="minor">
            <a:schemeClr val="tx1"/>
          </a:fontRef>
        </p:style>
      </p:cxnSp>
      <p:sp>
        <p:nvSpPr>
          <p:cNvPr id="71" name="object 47"/>
          <p:cNvSpPr txBox="1"/>
          <p:nvPr/>
        </p:nvSpPr>
        <p:spPr>
          <a:xfrm>
            <a:off x="4360665" y="9435279"/>
            <a:ext cx="693102" cy="153888"/>
          </a:xfrm>
          <a:prstGeom prst="rect">
            <a:avLst/>
          </a:prstGeom>
        </p:spPr>
        <p:txBody>
          <a:bodyPr vert="horz" wrap="square" lIns="0" tIns="0" rIns="0" bIns="0" rtlCol="0">
            <a:spAutoFit/>
          </a:bodyPr>
          <a:lstStyle/>
          <a:p>
            <a:pPr marL="12699" algn="r"/>
            <a:r>
              <a:rPr lang="fr-FR" sz="1000" b="1">
                <a:solidFill>
                  <a:srgbClr val="231F20"/>
                </a:solidFill>
                <a:cs typeface="Proxima Nova Rg"/>
              </a:rPr>
              <a:t>ORGANISE</a:t>
            </a:r>
            <a:endParaRPr sz="1000" dirty="0">
              <a:cs typeface="Proxima Nova Rg"/>
            </a:endParaRPr>
          </a:p>
        </p:txBody>
      </p:sp>
      <p:sp>
        <p:nvSpPr>
          <p:cNvPr id="72" name="object 48"/>
          <p:cNvSpPr txBox="1"/>
          <p:nvPr/>
        </p:nvSpPr>
        <p:spPr>
          <a:xfrm>
            <a:off x="4470956" y="9714637"/>
            <a:ext cx="606301" cy="153888"/>
          </a:xfrm>
          <a:prstGeom prst="rect">
            <a:avLst/>
          </a:prstGeom>
        </p:spPr>
        <p:txBody>
          <a:bodyPr vert="horz" wrap="square" lIns="0" tIns="0" rIns="0" bIns="0" rtlCol="0">
            <a:spAutoFit/>
          </a:bodyPr>
          <a:lstStyle/>
          <a:p>
            <a:pPr marL="12699" algn="r"/>
            <a:r>
              <a:rPr lang="fr-FR" sz="1000" b="1" dirty="0">
                <a:solidFill>
                  <a:srgbClr val="231F20"/>
                </a:solidFill>
                <a:cs typeface="Proxima Nova Rg"/>
              </a:rPr>
              <a:t>CRÉATIF</a:t>
            </a:r>
            <a:endParaRPr sz="1000" dirty="0">
              <a:cs typeface="Proxima Nova Rg"/>
            </a:endParaRPr>
          </a:p>
        </p:txBody>
      </p:sp>
      <p:sp>
        <p:nvSpPr>
          <p:cNvPr id="73" name="object 49"/>
          <p:cNvSpPr/>
          <p:nvPr/>
        </p:nvSpPr>
        <p:spPr>
          <a:xfrm>
            <a:off x="5194397" y="9490055"/>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5DC1DD"/>
          </a:solidFill>
        </p:spPr>
        <p:txBody>
          <a:bodyPr wrap="square" lIns="0" tIns="0" rIns="0" bIns="0" rtlCol="0"/>
          <a:lstStyle/>
          <a:p>
            <a:endParaRPr/>
          </a:p>
        </p:txBody>
      </p:sp>
      <p:sp>
        <p:nvSpPr>
          <p:cNvPr id="74" name="object 50"/>
          <p:cNvSpPr/>
          <p:nvPr/>
        </p:nvSpPr>
        <p:spPr>
          <a:xfrm>
            <a:off x="5448359" y="9490055"/>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5DC1DD"/>
          </a:solidFill>
        </p:spPr>
        <p:txBody>
          <a:bodyPr wrap="square" lIns="0" tIns="0" rIns="0" bIns="0" rtlCol="0"/>
          <a:lstStyle/>
          <a:p>
            <a:endParaRPr/>
          </a:p>
        </p:txBody>
      </p:sp>
      <p:sp>
        <p:nvSpPr>
          <p:cNvPr id="75" name="object 51"/>
          <p:cNvSpPr/>
          <p:nvPr/>
        </p:nvSpPr>
        <p:spPr>
          <a:xfrm>
            <a:off x="5702321" y="9490055"/>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5DC1DD"/>
          </a:solidFill>
        </p:spPr>
        <p:txBody>
          <a:bodyPr wrap="square" lIns="0" tIns="0" rIns="0" bIns="0" rtlCol="0"/>
          <a:lstStyle/>
          <a:p>
            <a:endParaRPr/>
          </a:p>
        </p:txBody>
      </p:sp>
      <p:sp>
        <p:nvSpPr>
          <p:cNvPr id="76" name="object 52"/>
          <p:cNvSpPr/>
          <p:nvPr/>
        </p:nvSpPr>
        <p:spPr>
          <a:xfrm>
            <a:off x="5956283" y="9490055"/>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5DC1DD"/>
          </a:solidFill>
        </p:spPr>
        <p:txBody>
          <a:bodyPr wrap="square" lIns="0" tIns="0" rIns="0" bIns="0" rtlCol="0"/>
          <a:lstStyle/>
          <a:p>
            <a:endParaRPr/>
          </a:p>
        </p:txBody>
      </p:sp>
      <p:sp>
        <p:nvSpPr>
          <p:cNvPr id="77" name="object 53"/>
          <p:cNvSpPr/>
          <p:nvPr/>
        </p:nvSpPr>
        <p:spPr>
          <a:xfrm>
            <a:off x="6210246" y="9490055"/>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5DC1DD"/>
          </a:solidFill>
        </p:spPr>
        <p:txBody>
          <a:bodyPr wrap="square" lIns="0" tIns="0" rIns="0" bIns="0" rtlCol="0"/>
          <a:lstStyle/>
          <a:p>
            <a:endParaRPr/>
          </a:p>
        </p:txBody>
      </p:sp>
      <p:sp>
        <p:nvSpPr>
          <p:cNvPr id="78" name="object 54"/>
          <p:cNvSpPr/>
          <p:nvPr/>
        </p:nvSpPr>
        <p:spPr>
          <a:xfrm>
            <a:off x="5194397" y="9769414"/>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5DC1DD"/>
          </a:solidFill>
        </p:spPr>
        <p:txBody>
          <a:bodyPr wrap="square" lIns="0" tIns="0" rIns="0" bIns="0" rtlCol="0"/>
          <a:lstStyle/>
          <a:p>
            <a:endParaRPr/>
          </a:p>
        </p:txBody>
      </p:sp>
      <p:sp>
        <p:nvSpPr>
          <p:cNvPr id="79" name="object 55"/>
          <p:cNvSpPr/>
          <p:nvPr/>
        </p:nvSpPr>
        <p:spPr>
          <a:xfrm>
            <a:off x="5448359" y="9769414"/>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5DC1DD"/>
          </a:solidFill>
        </p:spPr>
        <p:txBody>
          <a:bodyPr wrap="square" lIns="0" tIns="0" rIns="0" bIns="0" rtlCol="0"/>
          <a:lstStyle/>
          <a:p>
            <a:endParaRPr/>
          </a:p>
        </p:txBody>
      </p:sp>
      <p:sp>
        <p:nvSpPr>
          <p:cNvPr id="80" name="object 56"/>
          <p:cNvSpPr/>
          <p:nvPr/>
        </p:nvSpPr>
        <p:spPr>
          <a:xfrm>
            <a:off x="5702321" y="9769414"/>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5DC1DD"/>
          </a:solidFill>
        </p:spPr>
        <p:txBody>
          <a:bodyPr wrap="square" lIns="0" tIns="0" rIns="0" bIns="0" rtlCol="0"/>
          <a:lstStyle/>
          <a:p>
            <a:endParaRPr/>
          </a:p>
        </p:txBody>
      </p:sp>
      <p:sp>
        <p:nvSpPr>
          <p:cNvPr id="81" name="object 57"/>
          <p:cNvSpPr/>
          <p:nvPr/>
        </p:nvSpPr>
        <p:spPr>
          <a:xfrm>
            <a:off x="5956283" y="9769414"/>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5DC1DD"/>
          </a:solidFill>
        </p:spPr>
        <p:txBody>
          <a:bodyPr wrap="square" lIns="0" tIns="0" rIns="0" bIns="0" rtlCol="0"/>
          <a:lstStyle/>
          <a:p>
            <a:endParaRPr/>
          </a:p>
        </p:txBody>
      </p:sp>
      <p:sp>
        <p:nvSpPr>
          <p:cNvPr id="82" name="object 58"/>
          <p:cNvSpPr/>
          <p:nvPr/>
        </p:nvSpPr>
        <p:spPr>
          <a:xfrm>
            <a:off x="6210246" y="9769414"/>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ln w="6350">
            <a:solidFill>
              <a:srgbClr val="5DC1DD"/>
            </a:solidFill>
          </a:ln>
        </p:spPr>
        <p:txBody>
          <a:bodyPr wrap="square" lIns="0" tIns="0" rIns="0" bIns="0" rtlCol="0"/>
          <a:lstStyle/>
          <a:p>
            <a:endParaRPr/>
          </a:p>
        </p:txBody>
      </p:sp>
      <p:sp>
        <p:nvSpPr>
          <p:cNvPr id="83" name="object 59"/>
          <p:cNvSpPr txBox="1"/>
          <p:nvPr/>
        </p:nvSpPr>
        <p:spPr>
          <a:xfrm>
            <a:off x="4513197" y="9986438"/>
            <a:ext cx="557830" cy="153888"/>
          </a:xfrm>
          <a:prstGeom prst="rect">
            <a:avLst/>
          </a:prstGeom>
        </p:spPr>
        <p:txBody>
          <a:bodyPr vert="horz" wrap="square" lIns="0" tIns="0" rIns="0" bIns="0" rtlCol="0">
            <a:spAutoFit/>
          </a:bodyPr>
          <a:lstStyle/>
          <a:p>
            <a:pPr marL="12699" algn="r"/>
            <a:r>
              <a:rPr lang="fr-FR" sz="1000" b="1">
                <a:solidFill>
                  <a:srgbClr val="231F20"/>
                </a:solidFill>
                <a:cs typeface="Proxima Nova Rg"/>
              </a:rPr>
              <a:t>LEADER</a:t>
            </a:r>
            <a:endParaRPr sz="1000" dirty="0">
              <a:cs typeface="Proxima Nova Rg"/>
            </a:endParaRPr>
          </a:p>
        </p:txBody>
      </p:sp>
      <p:sp>
        <p:nvSpPr>
          <p:cNvPr id="84" name="object 60"/>
          <p:cNvSpPr txBox="1"/>
          <p:nvPr/>
        </p:nvSpPr>
        <p:spPr>
          <a:xfrm>
            <a:off x="4601830" y="10265796"/>
            <a:ext cx="470464" cy="153865"/>
          </a:xfrm>
          <a:prstGeom prst="rect">
            <a:avLst/>
          </a:prstGeom>
        </p:spPr>
        <p:txBody>
          <a:bodyPr vert="horz" wrap="square" lIns="0" tIns="0" rIns="0" bIns="0" rtlCol="0">
            <a:spAutoFit/>
          </a:bodyPr>
          <a:lstStyle/>
          <a:p>
            <a:pPr marL="12699" algn="r"/>
            <a:r>
              <a:rPr lang="fr-FR" sz="1000" b="1" dirty="0">
                <a:solidFill>
                  <a:srgbClr val="231F20"/>
                </a:solidFill>
                <a:cs typeface="Proxima Nova Rg"/>
              </a:rPr>
              <a:t>PRÉCIS</a:t>
            </a:r>
            <a:endParaRPr sz="1000" dirty="0">
              <a:cs typeface="Proxima Nova Rg"/>
            </a:endParaRPr>
          </a:p>
        </p:txBody>
      </p:sp>
      <p:sp>
        <p:nvSpPr>
          <p:cNvPr id="85" name="object 61"/>
          <p:cNvSpPr/>
          <p:nvPr/>
        </p:nvSpPr>
        <p:spPr>
          <a:xfrm>
            <a:off x="5189434" y="10041209"/>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5DC1DD"/>
          </a:solidFill>
        </p:spPr>
        <p:txBody>
          <a:bodyPr wrap="square" lIns="0" tIns="0" rIns="0" bIns="0" rtlCol="0"/>
          <a:lstStyle/>
          <a:p>
            <a:endParaRPr/>
          </a:p>
        </p:txBody>
      </p:sp>
      <p:sp>
        <p:nvSpPr>
          <p:cNvPr id="86" name="object 62"/>
          <p:cNvSpPr/>
          <p:nvPr/>
        </p:nvSpPr>
        <p:spPr>
          <a:xfrm>
            <a:off x="5443396" y="10041209"/>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5DC1DD"/>
          </a:solidFill>
        </p:spPr>
        <p:txBody>
          <a:bodyPr wrap="square" lIns="0" tIns="0" rIns="0" bIns="0" rtlCol="0"/>
          <a:lstStyle/>
          <a:p>
            <a:endParaRPr/>
          </a:p>
        </p:txBody>
      </p:sp>
      <p:sp>
        <p:nvSpPr>
          <p:cNvPr id="87" name="object 63"/>
          <p:cNvSpPr/>
          <p:nvPr/>
        </p:nvSpPr>
        <p:spPr>
          <a:xfrm>
            <a:off x="5697359" y="10041209"/>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5DC1DD"/>
          </a:solidFill>
        </p:spPr>
        <p:txBody>
          <a:bodyPr wrap="square" lIns="0" tIns="0" rIns="0" bIns="0" rtlCol="0"/>
          <a:lstStyle/>
          <a:p>
            <a:endParaRPr/>
          </a:p>
        </p:txBody>
      </p:sp>
      <p:sp>
        <p:nvSpPr>
          <p:cNvPr id="88" name="object 64"/>
          <p:cNvSpPr/>
          <p:nvPr/>
        </p:nvSpPr>
        <p:spPr>
          <a:xfrm>
            <a:off x="5951321" y="10041209"/>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5DC1DD"/>
          </a:solidFill>
        </p:spPr>
        <p:txBody>
          <a:bodyPr wrap="square" lIns="0" tIns="0" rIns="0" bIns="0" rtlCol="0"/>
          <a:lstStyle/>
          <a:p>
            <a:endParaRPr/>
          </a:p>
        </p:txBody>
      </p:sp>
      <p:sp>
        <p:nvSpPr>
          <p:cNvPr id="89" name="object 65"/>
          <p:cNvSpPr/>
          <p:nvPr/>
        </p:nvSpPr>
        <p:spPr>
          <a:xfrm>
            <a:off x="6205283" y="10041209"/>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5DC1DD"/>
          </a:solidFill>
        </p:spPr>
        <p:txBody>
          <a:bodyPr wrap="square" lIns="0" tIns="0" rIns="0" bIns="0" rtlCol="0"/>
          <a:lstStyle/>
          <a:p>
            <a:endParaRPr/>
          </a:p>
        </p:txBody>
      </p:sp>
      <p:sp>
        <p:nvSpPr>
          <p:cNvPr id="90" name="object 66"/>
          <p:cNvSpPr/>
          <p:nvPr/>
        </p:nvSpPr>
        <p:spPr>
          <a:xfrm>
            <a:off x="5189434" y="10320568"/>
            <a:ext cx="68570" cy="68570"/>
          </a:xfrm>
          <a:custGeom>
            <a:avLst/>
            <a:gdLst/>
            <a:ahLst/>
            <a:cxnLst/>
            <a:rect l="l" t="t" r="r" b="b"/>
            <a:pathLst>
              <a:path w="68580" h="68579">
                <a:moveTo>
                  <a:pt x="68262" y="68262"/>
                </a:moveTo>
                <a:lnTo>
                  <a:pt x="0" y="68262"/>
                </a:lnTo>
                <a:lnTo>
                  <a:pt x="0" y="0"/>
                </a:lnTo>
                <a:lnTo>
                  <a:pt x="68262" y="0"/>
                </a:lnTo>
                <a:lnTo>
                  <a:pt x="68262" y="68262"/>
                </a:lnTo>
                <a:close/>
              </a:path>
            </a:pathLst>
          </a:custGeom>
          <a:solidFill>
            <a:srgbClr val="5DC1DD"/>
          </a:solidFill>
        </p:spPr>
        <p:txBody>
          <a:bodyPr wrap="square" lIns="0" tIns="0" rIns="0" bIns="0" rtlCol="0"/>
          <a:lstStyle/>
          <a:p>
            <a:endParaRPr/>
          </a:p>
        </p:txBody>
      </p:sp>
      <p:sp>
        <p:nvSpPr>
          <p:cNvPr id="91" name="object 67"/>
          <p:cNvSpPr/>
          <p:nvPr/>
        </p:nvSpPr>
        <p:spPr>
          <a:xfrm>
            <a:off x="5443396" y="10320568"/>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5DC1DD"/>
          </a:solidFill>
        </p:spPr>
        <p:txBody>
          <a:bodyPr wrap="square" lIns="0" tIns="0" rIns="0" bIns="0" rtlCol="0"/>
          <a:lstStyle/>
          <a:p>
            <a:endParaRPr/>
          </a:p>
        </p:txBody>
      </p:sp>
      <p:sp>
        <p:nvSpPr>
          <p:cNvPr id="92" name="object 68"/>
          <p:cNvSpPr/>
          <p:nvPr/>
        </p:nvSpPr>
        <p:spPr>
          <a:xfrm>
            <a:off x="5697359" y="10320568"/>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5DC1DD"/>
          </a:solidFill>
        </p:spPr>
        <p:txBody>
          <a:bodyPr wrap="square" lIns="0" tIns="0" rIns="0" bIns="0" rtlCol="0"/>
          <a:lstStyle/>
          <a:p>
            <a:endParaRPr/>
          </a:p>
        </p:txBody>
      </p:sp>
      <p:sp>
        <p:nvSpPr>
          <p:cNvPr id="93" name="object 69"/>
          <p:cNvSpPr/>
          <p:nvPr/>
        </p:nvSpPr>
        <p:spPr>
          <a:xfrm>
            <a:off x="5951321" y="10320568"/>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solidFill>
            <a:srgbClr val="5DC1DD"/>
          </a:solidFill>
        </p:spPr>
        <p:txBody>
          <a:bodyPr wrap="square" lIns="0" tIns="0" rIns="0" bIns="0" rtlCol="0"/>
          <a:lstStyle/>
          <a:p>
            <a:endParaRPr/>
          </a:p>
        </p:txBody>
      </p:sp>
      <p:sp>
        <p:nvSpPr>
          <p:cNvPr id="94" name="object 70"/>
          <p:cNvSpPr/>
          <p:nvPr/>
        </p:nvSpPr>
        <p:spPr>
          <a:xfrm>
            <a:off x="6205283" y="10320568"/>
            <a:ext cx="68570" cy="68570"/>
          </a:xfrm>
          <a:custGeom>
            <a:avLst/>
            <a:gdLst/>
            <a:ahLst/>
            <a:cxnLst/>
            <a:rect l="l" t="t" r="r" b="b"/>
            <a:pathLst>
              <a:path w="68579" h="68579">
                <a:moveTo>
                  <a:pt x="68262" y="68262"/>
                </a:moveTo>
                <a:lnTo>
                  <a:pt x="0" y="68262"/>
                </a:lnTo>
                <a:lnTo>
                  <a:pt x="0" y="0"/>
                </a:lnTo>
                <a:lnTo>
                  <a:pt x="68262" y="0"/>
                </a:lnTo>
                <a:lnTo>
                  <a:pt x="68262" y="68262"/>
                </a:lnTo>
                <a:close/>
              </a:path>
            </a:pathLst>
          </a:custGeom>
          <a:ln w="6350">
            <a:solidFill>
              <a:srgbClr val="5DC1DD"/>
            </a:solidFill>
          </a:ln>
        </p:spPr>
        <p:txBody>
          <a:bodyPr wrap="square" lIns="0" tIns="0" rIns="0" bIns="0" rtlCol="0"/>
          <a:lstStyle/>
          <a:p>
            <a:endParaRPr/>
          </a:p>
        </p:txBody>
      </p:sp>
    </p:spTree>
    <p:extLst>
      <p:ext uri="{BB962C8B-B14F-4D97-AF65-F5344CB8AC3E}">
        <p14:creationId xmlns:p14="http://schemas.microsoft.com/office/powerpoint/2010/main" val="877948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10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100" dirty="0">
                <a:solidFill>
                  <a:schemeClr val="tx1">
                    <a:lumMod val="50000"/>
                    <a:lumOff val="50000"/>
                  </a:schemeClr>
                </a:solidFill>
              </a:rPr>
            </a:br>
            <a:r>
              <a:rPr lang="fr-FR" sz="2100" dirty="0" err="1">
                <a:solidFill>
                  <a:schemeClr val="tx1">
                    <a:lumMod val="50000"/>
                    <a:lumOff val="50000"/>
                  </a:schemeClr>
                </a:solidFill>
              </a:rPr>
              <a:t>Disclaimer</a:t>
            </a:r>
            <a:r>
              <a:rPr lang="fr-FR" sz="2100"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862609490"/>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105</TotalTime>
  <Words>696</Words>
  <Application>Microsoft Macintosh PowerPoint</Application>
  <PresentationFormat>Personnalisé</PresentationFormat>
  <Paragraphs>90</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14</cp:revision>
  <dcterms:created xsi:type="dcterms:W3CDTF">2017-11-03T15:47:36Z</dcterms:created>
  <dcterms:modified xsi:type="dcterms:W3CDTF">2022-08-02T13:08:41Z</dcterms:modified>
</cp:coreProperties>
</file>