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9" r:id="rId2"/>
    <p:sldId id="261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C0CE"/>
    <a:srgbClr val="525564"/>
    <a:srgbClr val="C25B56"/>
    <a:srgbClr val="349C97"/>
    <a:srgbClr val="3AAFA9"/>
    <a:srgbClr val="17242A"/>
    <a:srgbClr val="DEF2F1"/>
    <a:srgbClr val="2B7A77"/>
    <a:srgbClr val="BEB9B5"/>
    <a:srgbClr val="B8D4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4694"/>
  </p:normalViewPr>
  <p:slideViewPr>
    <p:cSldViewPr snapToGrid="0" snapToObjects="1">
      <p:cViewPr>
        <p:scale>
          <a:sx n="155" d="100"/>
          <a:sy n="155" d="100"/>
        </p:scale>
        <p:origin x="205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11CC-7445-5145-852D-B0038F480269}" type="datetimeFigureOut">
              <a:rPr lang="fr-FR" smtClean="0"/>
              <a:t>07/06/2024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619D5-86AC-E041-92CF-3E3920E392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6613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11CC-7445-5145-852D-B0038F480269}" type="datetimeFigureOut">
              <a:rPr lang="fr-FR" smtClean="0"/>
              <a:t>07/06/2024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619D5-86AC-E041-92CF-3E3920E392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0344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11CC-7445-5145-852D-B0038F480269}" type="datetimeFigureOut">
              <a:rPr lang="fr-FR" smtClean="0"/>
              <a:t>07/06/2024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619D5-86AC-E041-92CF-3E3920E392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70581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0889B-D243-FD43-9C10-64BF72145415}" type="datetimeFigureOut">
              <a:rPr lang="fr-FR" smtClean="0"/>
              <a:t>07/06/2024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DBB2D-D470-F641-B145-98B5443228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3354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11CC-7445-5145-852D-B0038F480269}" type="datetimeFigureOut">
              <a:rPr lang="fr-FR" smtClean="0"/>
              <a:t>07/06/2024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619D5-86AC-E041-92CF-3E3920E392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5011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11CC-7445-5145-852D-B0038F480269}" type="datetimeFigureOut">
              <a:rPr lang="fr-FR" smtClean="0"/>
              <a:t>07/06/2024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619D5-86AC-E041-92CF-3E3920E392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4265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11CC-7445-5145-852D-B0038F480269}" type="datetimeFigureOut">
              <a:rPr lang="fr-FR" smtClean="0"/>
              <a:t>07/06/2024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619D5-86AC-E041-92CF-3E3920E392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4772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11CC-7445-5145-852D-B0038F480269}" type="datetimeFigureOut">
              <a:rPr lang="fr-FR" smtClean="0"/>
              <a:t>07/06/2024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619D5-86AC-E041-92CF-3E3920E392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7602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11CC-7445-5145-852D-B0038F480269}" type="datetimeFigureOut">
              <a:rPr lang="fr-FR" smtClean="0"/>
              <a:t>07/06/2024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619D5-86AC-E041-92CF-3E3920E392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7585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11CC-7445-5145-852D-B0038F480269}" type="datetimeFigureOut">
              <a:rPr lang="fr-FR" smtClean="0"/>
              <a:t>07/06/2024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619D5-86AC-E041-92CF-3E3920E392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7353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11CC-7445-5145-852D-B0038F480269}" type="datetimeFigureOut">
              <a:rPr lang="fr-FR" smtClean="0"/>
              <a:t>07/06/2024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619D5-86AC-E041-92CF-3E3920E392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3469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11CC-7445-5145-852D-B0038F480269}" type="datetimeFigureOut">
              <a:rPr lang="fr-FR" smtClean="0"/>
              <a:t>07/06/2024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619D5-86AC-E041-92CF-3E3920E392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2341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611CC-7445-5145-852D-B0038F480269}" type="datetimeFigureOut">
              <a:rPr lang="fr-FR" smtClean="0"/>
              <a:t>07/06/2024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7619D5-86AC-E041-92CF-3E3920E392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4613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Rectangle 68"/>
          <p:cNvSpPr/>
          <p:nvPr/>
        </p:nvSpPr>
        <p:spPr>
          <a:xfrm>
            <a:off x="171000" y="8163932"/>
            <a:ext cx="6516000" cy="1556447"/>
          </a:xfrm>
          <a:prstGeom prst="rect">
            <a:avLst/>
          </a:prstGeom>
          <a:solidFill>
            <a:srgbClr val="2B7A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Rectangle 7"/>
          <p:cNvSpPr/>
          <p:nvPr/>
        </p:nvSpPr>
        <p:spPr>
          <a:xfrm>
            <a:off x="171000" y="2326695"/>
            <a:ext cx="6516000" cy="1188000"/>
          </a:xfrm>
          <a:prstGeom prst="rect">
            <a:avLst/>
          </a:prstGeom>
          <a:solidFill>
            <a:srgbClr val="3AAF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" name="Rectangle 2"/>
          <p:cNvSpPr/>
          <p:nvPr/>
        </p:nvSpPr>
        <p:spPr>
          <a:xfrm>
            <a:off x="171000" y="148088"/>
            <a:ext cx="6516000" cy="2070637"/>
          </a:xfrm>
          <a:prstGeom prst="rect">
            <a:avLst/>
          </a:prstGeom>
          <a:solidFill>
            <a:srgbClr val="2B7A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1096271-9C3C-B14C-8A36-400AF6EFCFFD}"/>
              </a:ext>
            </a:extLst>
          </p:cNvPr>
          <p:cNvSpPr/>
          <p:nvPr/>
        </p:nvSpPr>
        <p:spPr>
          <a:xfrm>
            <a:off x="456852" y="834836"/>
            <a:ext cx="1985726" cy="461665"/>
          </a:xfrm>
          <a:prstGeom prst="rect">
            <a:avLst/>
          </a:prstGeom>
        </p:spPr>
        <p:txBody>
          <a:bodyPr wrap="square" anchor="b">
            <a:spAutoFit/>
          </a:bodyPr>
          <a:lstStyle/>
          <a:p>
            <a:pPr lvl="0"/>
            <a:r>
              <a:rPr lang="en-US" sz="2400" dirty="0">
                <a:solidFill>
                  <a:schemeClr val="bg1"/>
                </a:solidFill>
                <a:ea typeface="Avenir Light" charset="0"/>
                <a:cs typeface="Avenir Light" charset="0"/>
              </a:rPr>
              <a:t>Alan Po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120D9A9-30A2-234E-B747-661E95BFA30D}"/>
              </a:ext>
            </a:extLst>
          </p:cNvPr>
          <p:cNvSpPr/>
          <p:nvPr/>
        </p:nvSpPr>
        <p:spPr>
          <a:xfrm>
            <a:off x="501420" y="1420431"/>
            <a:ext cx="25380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i="1" dirty="0" err="1">
                <a:solidFill>
                  <a:schemeClr val="bg1"/>
                </a:solidFill>
                <a:ea typeface="Avenir Light" charset="0"/>
                <a:cs typeface="Avenir Light" charset="0"/>
              </a:rPr>
              <a:t>Titre</a:t>
            </a:r>
            <a:r>
              <a:rPr lang="en-US" i="1" dirty="0">
                <a:solidFill>
                  <a:schemeClr val="bg1"/>
                </a:solidFill>
                <a:ea typeface="Avenir Light" charset="0"/>
                <a:cs typeface="Avenir Light" charset="0"/>
              </a:rPr>
              <a:t> du poste</a:t>
            </a:r>
          </a:p>
        </p:txBody>
      </p:sp>
      <p:sp>
        <p:nvSpPr>
          <p:cNvPr id="10" name="TextBox 32">
            <a:extLst>
              <a:ext uri="{FF2B5EF4-FFF2-40B4-BE49-F238E27FC236}">
                <a16:creationId xmlns:a16="http://schemas.microsoft.com/office/drawing/2014/main" id="{0CE2CA73-EFA9-DC4B-8DB0-45D6559402D1}"/>
              </a:ext>
            </a:extLst>
          </p:cNvPr>
          <p:cNvSpPr txBox="1"/>
          <p:nvPr/>
        </p:nvSpPr>
        <p:spPr>
          <a:xfrm>
            <a:off x="4984582" y="1407158"/>
            <a:ext cx="15181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>
                <a:solidFill>
                  <a:schemeClr val="bg1"/>
                </a:solidFill>
                <a:ea typeface="Avenir Light" charset="0"/>
                <a:cs typeface="Avenir Light" charset="0"/>
              </a:rPr>
              <a:t>Twitter.com</a:t>
            </a:r>
            <a:r>
              <a:rPr lang="en-US" sz="1100" dirty="0">
                <a:solidFill>
                  <a:schemeClr val="bg1"/>
                </a:solidFill>
                <a:ea typeface="Avenir Light" charset="0"/>
                <a:cs typeface="Avenir Light" charset="0"/>
              </a:rPr>
              <a:t>/</a:t>
            </a:r>
            <a:r>
              <a:rPr lang="en-US" sz="1100" dirty="0" err="1">
                <a:solidFill>
                  <a:schemeClr val="bg1"/>
                </a:solidFill>
                <a:ea typeface="Avenir Light" charset="0"/>
                <a:cs typeface="Avenir Light" charset="0"/>
              </a:rPr>
              <a:t>alan</a:t>
            </a:r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11" name="TextBox 31">
            <a:extLst>
              <a:ext uri="{FF2B5EF4-FFF2-40B4-BE49-F238E27FC236}">
                <a16:creationId xmlns:a16="http://schemas.microsoft.com/office/drawing/2014/main" id="{568762EE-EC20-274D-BE57-79F72BA202A0}"/>
              </a:ext>
            </a:extLst>
          </p:cNvPr>
          <p:cNvSpPr txBox="1"/>
          <p:nvPr/>
        </p:nvSpPr>
        <p:spPr>
          <a:xfrm>
            <a:off x="4984583" y="1150272"/>
            <a:ext cx="15181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>
                <a:solidFill>
                  <a:schemeClr val="bg1"/>
                </a:solidFill>
                <a:ea typeface="Avenir Light" charset="0"/>
                <a:cs typeface="Avenir Light" charset="0"/>
              </a:rPr>
              <a:t>Facebook.com</a:t>
            </a:r>
            <a:r>
              <a:rPr lang="en-US" sz="1100" dirty="0">
                <a:solidFill>
                  <a:schemeClr val="bg1"/>
                </a:solidFill>
                <a:ea typeface="Avenir Light" charset="0"/>
                <a:cs typeface="Avenir Light" charset="0"/>
              </a:rPr>
              <a:t>/</a:t>
            </a:r>
            <a:r>
              <a:rPr lang="en-US" sz="1100" dirty="0" err="1">
                <a:solidFill>
                  <a:schemeClr val="bg1"/>
                </a:solidFill>
                <a:ea typeface="Avenir Light" charset="0"/>
                <a:cs typeface="Avenir Light" charset="0"/>
              </a:rPr>
              <a:t>alal</a:t>
            </a:r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12" name="TextBox 30">
            <a:extLst>
              <a:ext uri="{FF2B5EF4-FFF2-40B4-BE49-F238E27FC236}">
                <a16:creationId xmlns:a16="http://schemas.microsoft.com/office/drawing/2014/main" id="{2FF18F79-4B4A-8342-AB5F-C16589D27449}"/>
              </a:ext>
            </a:extLst>
          </p:cNvPr>
          <p:cNvSpPr txBox="1"/>
          <p:nvPr/>
        </p:nvSpPr>
        <p:spPr>
          <a:xfrm>
            <a:off x="4984581" y="893386"/>
            <a:ext cx="15181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1"/>
                </a:solidFill>
                <a:ea typeface="Avenir Light" charset="0"/>
                <a:cs typeface="Avenir Light" charset="0"/>
              </a:rPr>
              <a:t>Mob : 0601020304</a:t>
            </a:r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13" name="TextBox 32">
            <a:extLst>
              <a:ext uri="{FF2B5EF4-FFF2-40B4-BE49-F238E27FC236}">
                <a16:creationId xmlns:a16="http://schemas.microsoft.com/office/drawing/2014/main" id="{4F196FCD-1F12-F441-A3EC-7DD74BE0C005}"/>
              </a:ext>
            </a:extLst>
          </p:cNvPr>
          <p:cNvSpPr txBox="1"/>
          <p:nvPr/>
        </p:nvSpPr>
        <p:spPr>
          <a:xfrm>
            <a:off x="4984581" y="1664045"/>
            <a:ext cx="15181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>
                <a:solidFill>
                  <a:schemeClr val="bg1"/>
                </a:solidFill>
                <a:ea typeface="Avenir Light" charset="0"/>
                <a:cs typeface="Avenir Light" charset="0"/>
              </a:rPr>
              <a:t>Linkedin.com</a:t>
            </a:r>
            <a:r>
              <a:rPr lang="en-US" sz="1100" dirty="0">
                <a:solidFill>
                  <a:schemeClr val="bg1"/>
                </a:solidFill>
                <a:ea typeface="Avenir Light" charset="0"/>
                <a:cs typeface="Avenir Light" charset="0"/>
              </a:rPr>
              <a:t>/</a:t>
            </a:r>
            <a:r>
              <a:rPr lang="en-US" sz="1100" dirty="0" err="1">
                <a:solidFill>
                  <a:schemeClr val="bg1"/>
                </a:solidFill>
                <a:ea typeface="Avenir Light" charset="0"/>
                <a:cs typeface="Avenir Light" charset="0"/>
              </a:rPr>
              <a:t>alan</a:t>
            </a:r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14" name="TextBox 30">
            <a:extLst>
              <a:ext uri="{FF2B5EF4-FFF2-40B4-BE49-F238E27FC236}">
                <a16:creationId xmlns:a16="http://schemas.microsoft.com/office/drawing/2014/main" id="{B50B1EA3-3162-394E-B842-82057D11DD73}"/>
              </a:ext>
            </a:extLst>
          </p:cNvPr>
          <p:cNvSpPr txBox="1"/>
          <p:nvPr/>
        </p:nvSpPr>
        <p:spPr>
          <a:xfrm>
            <a:off x="4984581" y="489775"/>
            <a:ext cx="15181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  <a:ea typeface="Avenir Light" charset="0"/>
                <a:cs typeface="Avenir Light" charset="0"/>
              </a:rPr>
              <a:t>CONTACT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6" name="TextBox 39">
            <a:extLst>
              <a:ext uri="{FF2B5EF4-FFF2-40B4-BE49-F238E27FC236}">
                <a16:creationId xmlns:a16="http://schemas.microsoft.com/office/drawing/2014/main" id="{05B92195-E842-D545-A3C5-8AA793360D44}"/>
              </a:ext>
            </a:extLst>
          </p:cNvPr>
          <p:cNvSpPr txBox="1"/>
          <p:nvPr/>
        </p:nvSpPr>
        <p:spPr>
          <a:xfrm>
            <a:off x="433425" y="2805688"/>
            <a:ext cx="591233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fr-FR" sz="1100" dirty="0">
                <a:solidFill>
                  <a:schemeClr val="bg1"/>
                </a:solidFill>
              </a:rPr>
              <a:t>Lorem </a:t>
            </a:r>
            <a:r>
              <a:rPr lang="fr-FR" sz="1100" dirty="0" err="1">
                <a:solidFill>
                  <a:schemeClr val="bg1"/>
                </a:solidFill>
              </a:rPr>
              <a:t>ipsum</a:t>
            </a:r>
            <a:r>
              <a:rPr lang="fr-FR" sz="1100" dirty="0">
                <a:solidFill>
                  <a:schemeClr val="bg1"/>
                </a:solidFill>
              </a:rPr>
              <a:t> </a:t>
            </a:r>
            <a:r>
              <a:rPr lang="fr-FR" sz="1100" dirty="0" err="1">
                <a:solidFill>
                  <a:schemeClr val="bg1"/>
                </a:solidFill>
              </a:rPr>
              <a:t>dolor</a:t>
            </a:r>
            <a:r>
              <a:rPr lang="fr-FR" sz="1100" dirty="0">
                <a:solidFill>
                  <a:schemeClr val="bg1"/>
                </a:solidFill>
              </a:rPr>
              <a:t> </a:t>
            </a:r>
            <a:r>
              <a:rPr lang="fr-FR" sz="1100" dirty="0" err="1">
                <a:solidFill>
                  <a:schemeClr val="bg1"/>
                </a:solidFill>
              </a:rPr>
              <a:t>sit</a:t>
            </a:r>
            <a:r>
              <a:rPr lang="fr-FR" sz="1100" dirty="0">
                <a:solidFill>
                  <a:schemeClr val="bg1"/>
                </a:solidFill>
              </a:rPr>
              <a:t> </a:t>
            </a:r>
            <a:r>
              <a:rPr lang="fr-FR" sz="1100" dirty="0" err="1">
                <a:solidFill>
                  <a:schemeClr val="bg1"/>
                </a:solidFill>
              </a:rPr>
              <a:t>amet</a:t>
            </a:r>
            <a:r>
              <a:rPr lang="fr-FR" sz="1100" dirty="0">
                <a:solidFill>
                  <a:schemeClr val="bg1"/>
                </a:solidFill>
              </a:rPr>
              <a:t>, </a:t>
            </a:r>
            <a:r>
              <a:rPr lang="fr-FR" sz="1100" dirty="0" err="1">
                <a:solidFill>
                  <a:schemeClr val="bg1"/>
                </a:solidFill>
              </a:rPr>
              <a:t>consectetur</a:t>
            </a:r>
            <a:r>
              <a:rPr lang="fr-FR" sz="1100" dirty="0">
                <a:solidFill>
                  <a:schemeClr val="bg1"/>
                </a:solidFill>
              </a:rPr>
              <a:t> </a:t>
            </a:r>
            <a:r>
              <a:rPr lang="fr-FR" sz="1100" dirty="0" err="1">
                <a:solidFill>
                  <a:schemeClr val="bg1"/>
                </a:solidFill>
              </a:rPr>
              <a:t>adipiscing</a:t>
            </a:r>
            <a:r>
              <a:rPr lang="fr-FR" sz="1100" dirty="0">
                <a:solidFill>
                  <a:schemeClr val="bg1"/>
                </a:solidFill>
              </a:rPr>
              <a:t> </a:t>
            </a:r>
            <a:r>
              <a:rPr lang="fr-FR" sz="1100" dirty="0" err="1">
                <a:solidFill>
                  <a:schemeClr val="bg1"/>
                </a:solidFill>
              </a:rPr>
              <a:t>elit</a:t>
            </a:r>
            <a:r>
              <a:rPr lang="fr-FR" sz="1100" dirty="0">
                <a:solidFill>
                  <a:schemeClr val="bg1"/>
                </a:solidFill>
              </a:rPr>
              <a:t>. </a:t>
            </a:r>
            <a:r>
              <a:rPr lang="fr-FR" sz="1100" dirty="0" err="1">
                <a:solidFill>
                  <a:schemeClr val="bg1"/>
                </a:solidFill>
              </a:rPr>
              <a:t>Morbi</a:t>
            </a:r>
            <a:r>
              <a:rPr lang="fr-FR" sz="1100" dirty="0">
                <a:solidFill>
                  <a:schemeClr val="bg1"/>
                </a:solidFill>
              </a:rPr>
              <a:t> tristique </a:t>
            </a:r>
            <a:r>
              <a:rPr lang="fr-FR" sz="1100" dirty="0" err="1">
                <a:solidFill>
                  <a:schemeClr val="bg1"/>
                </a:solidFill>
              </a:rPr>
              <a:t>sapien</a:t>
            </a:r>
            <a:r>
              <a:rPr lang="fr-FR" sz="1100" dirty="0">
                <a:solidFill>
                  <a:schemeClr val="bg1"/>
                </a:solidFill>
              </a:rPr>
              <a:t> nec </a:t>
            </a:r>
            <a:r>
              <a:rPr lang="fr-FR" sz="1100" dirty="0" err="1">
                <a:solidFill>
                  <a:schemeClr val="bg1"/>
                </a:solidFill>
              </a:rPr>
              <a:t>nulla</a:t>
            </a:r>
            <a:r>
              <a:rPr lang="fr-FR" sz="1100" dirty="0">
                <a:solidFill>
                  <a:schemeClr val="bg1"/>
                </a:solidFill>
              </a:rPr>
              <a:t> </a:t>
            </a:r>
            <a:r>
              <a:rPr lang="fr-FR" sz="1100" dirty="0" err="1">
                <a:solidFill>
                  <a:schemeClr val="bg1"/>
                </a:solidFill>
              </a:rPr>
              <a:t>rutrum</a:t>
            </a:r>
            <a:r>
              <a:rPr lang="fr-FR" sz="1100" dirty="0">
                <a:solidFill>
                  <a:schemeClr val="bg1"/>
                </a:solidFill>
              </a:rPr>
              <a:t> </a:t>
            </a:r>
            <a:r>
              <a:rPr lang="fr-FR" sz="1100" dirty="0" err="1">
                <a:solidFill>
                  <a:schemeClr val="bg1"/>
                </a:solidFill>
              </a:rPr>
              <a:t>imperdiet</a:t>
            </a:r>
            <a:r>
              <a:rPr lang="fr-FR" sz="1100" dirty="0">
                <a:solidFill>
                  <a:schemeClr val="bg1"/>
                </a:solidFill>
              </a:rPr>
              <a:t>. </a:t>
            </a:r>
            <a:r>
              <a:rPr lang="fr-FR" sz="1100" dirty="0" err="1">
                <a:solidFill>
                  <a:schemeClr val="bg1"/>
                </a:solidFill>
              </a:rPr>
              <a:t>Nullam</a:t>
            </a:r>
            <a:r>
              <a:rPr lang="fr-FR" sz="1100" dirty="0">
                <a:solidFill>
                  <a:schemeClr val="bg1"/>
                </a:solidFill>
              </a:rPr>
              <a:t> </a:t>
            </a:r>
            <a:r>
              <a:rPr lang="fr-FR" sz="1100" dirty="0" err="1">
                <a:solidFill>
                  <a:schemeClr val="bg1"/>
                </a:solidFill>
              </a:rPr>
              <a:t>faucibus</a:t>
            </a:r>
            <a:r>
              <a:rPr lang="fr-FR" sz="1100" dirty="0">
                <a:solidFill>
                  <a:schemeClr val="bg1"/>
                </a:solidFill>
              </a:rPr>
              <a:t> </a:t>
            </a:r>
            <a:r>
              <a:rPr lang="fr-FR" sz="1100" dirty="0" err="1">
                <a:solidFill>
                  <a:schemeClr val="bg1"/>
                </a:solidFill>
              </a:rPr>
              <a:t>augue</a:t>
            </a:r>
            <a:r>
              <a:rPr lang="fr-FR" sz="1100" dirty="0">
                <a:solidFill>
                  <a:schemeClr val="bg1"/>
                </a:solidFill>
              </a:rPr>
              <a:t> id </a:t>
            </a:r>
            <a:r>
              <a:rPr lang="fr-FR" sz="1100" dirty="0" err="1">
                <a:solidFill>
                  <a:schemeClr val="bg1"/>
                </a:solidFill>
              </a:rPr>
              <a:t>velit</a:t>
            </a:r>
            <a:r>
              <a:rPr lang="fr-FR" sz="1100" dirty="0">
                <a:solidFill>
                  <a:schemeClr val="bg1"/>
                </a:solidFill>
              </a:rPr>
              <a:t> </a:t>
            </a:r>
            <a:r>
              <a:rPr lang="fr-FR" sz="1100" dirty="0" err="1">
                <a:solidFill>
                  <a:schemeClr val="bg1"/>
                </a:solidFill>
              </a:rPr>
              <a:t>luctus</a:t>
            </a:r>
            <a:r>
              <a:rPr lang="fr-FR" sz="1100" dirty="0">
                <a:solidFill>
                  <a:schemeClr val="bg1"/>
                </a:solidFill>
              </a:rPr>
              <a:t> </a:t>
            </a:r>
            <a:r>
              <a:rPr lang="fr-FR" sz="1100" dirty="0" err="1">
                <a:solidFill>
                  <a:schemeClr val="bg1"/>
                </a:solidFill>
              </a:rPr>
              <a:t>maximus</a:t>
            </a:r>
            <a:r>
              <a:rPr lang="fr-FR" sz="1100" dirty="0">
                <a:solidFill>
                  <a:schemeClr val="bg1"/>
                </a:solidFill>
              </a:rPr>
              <a:t>. Interdum et </a:t>
            </a:r>
            <a:r>
              <a:rPr lang="fr-FR" sz="1100" dirty="0" err="1">
                <a:solidFill>
                  <a:schemeClr val="bg1"/>
                </a:solidFill>
              </a:rPr>
              <a:t>malesuada</a:t>
            </a:r>
            <a:r>
              <a:rPr lang="fr-FR" sz="1100" dirty="0">
                <a:solidFill>
                  <a:schemeClr val="bg1"/>
                </a:solidFill>
              </a:rPr>
              <a:t> </a:t>
            </a:r>
            <a:r>
              <a:rPr lang="fr-FR" sz="1100" dirty="0" err="1">
                <a:solidFill>
                  <a:schemeClr val="bg1"/>
                </a:solidFill>
              </a:rPr>
              <a:t>fames</a:t>
            </a:r>
            <a:r>
              <a:rPr lang="fr-FR" sz="1100" dirty="0">
                <a:solidFill>
                  <a:schemeClr val="bg1"/>
                </a:solidFill>
              </a:rPr>
              <a:t> </a:t>
            </a:r>
            <a:r>
              <a:rPr lang="fr-FR" sz="1100" dirty="0" err="1">
                <a:solidFill>
                  <a:schemeClr val="bg1"/>
                </a:solidFill>
              </a:rPr>
              <a:t>ac</a:t>
            </a:r>
            <a:r>
              <a:rPr lang="fr-FR" sz="1100" dirty="0">
                <a:solidFill>
                  <a:schemeClr val="bg1"/>
                </a:solidFill>
              </a:rPr>
              <a:t> ante </a:t>
            </a:r>
            <a:r>
              <a:rPr lang="fr-FR" sz="1100" dirty="0" err="1">
                <a:solidFill>
                  <a:schemeClr val="bg1"/>
                </a:solidFill>
              </a:rPr>
              <a:t>ipsum</a:t>
            </a:r>
            <a:r>
              <a:rPr lang="fr-FR" sz="1100" dirty="0">
                <a:solidFill>
                  <a:schemeClr val="bg1"/>
                </a:solidFill>
              </a:rPr>
              <a:t> </a:t>
            </a:r>
            <a:r>
              <a:rPr lang="fr-FR" sz="1100" dirty="0" err="1">
                <a:solidFill>
                  <a:schemeClr val="bg1"/>
                </a:solidFill>
              </a:rPr>
              <a:t>primis</a:t>
            </a:r>
            <a:r>
              <a:rPr lang="fr-FR" sz="1100" dirty="0">
                <a:solidFill>
                  <a:schemeClr val="bg1"/>
                </a:solidFill>
              </a:rPr>
              <a:t> in </a:t>
            </a:r>
            <a:r>
              <a:rPr lang="fr-FR" sz="1100" dirty="0" err="1">
                <a:solidFill>
                  <a:schemeClr val="bg1"/>
                </a:solidFill>
              </a:rPr>
              <a:t>faucibus</a:t>
            </a:r>
            <a:r>
              <a:rPr lang="fr-FR" sz="1100" dirty="0">
                <a:solidFill>
                  <a:schemeClr val="bg1"/>
                </a:solidFill>
              </a:rPr>
              <a:t>. </a:t>
            </a:r>
          </a:p>
        </p:txBody>
      </p:sp>
      <p:sp>
        <p:nvSpPr>
          <p:cNvPr id="17" name="TextBox 30">
            <a:extLst>
              <a:ext uri="{FF2B5EF4-FFF2-40B4-BE49-F238E27FC236}">
                <a16:creationId xmlns:a16="http://schemas.microsoft.com/office/drawing/2014/main" id="{1AD4D109-8C8F-7944-8DC9-AEF642F68963}"/>
              </a:ext>
            </a:extLst>
          </p:cNvPr>
          <p:cNvSpPr txBox="1"/>
          <p:nvPr/>
        </p:nvSpPr>
        <p:spPr>
          <a:xfrm>
            <a:off x="886825" y="2461126"/>
            <a:ext cx="15181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  <a:ea typeface="Avenir Light" charset="0"/>
                <a:cs typeface="Avenir Light" charset="0"/>
              </a:rPr>
              <a:t>PROFIL</a:t>
            </a:r>
            <a:endParaRPr lang="en-US" sz="1400" b="1" dirty="0">
              <a:solidFill>
                <a:schemeClr val="bg1"/>
              </a:solidFill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552759" y="2471683"/>
            <a:ext cx="290761" cy="289063"/>
            <a:chOff x="438150" y="1978025"/>
            <a:chExt cx="5981700" cy="5946775"/>
          </a:xfrm>
          <a:solidFill>
            <a:schemeClr val="bg1"/>
          </a:solidFill>
        </p:grpSpPr>
        <p:sp>
          <p:nvSpPr>
            <p:cNvPr id="20" name="Freeform 6"/>
            <p:cNvSpPr>
              <a:spLocks noEditPoints="1"/>
            </p:cNvSpPr>
            <p:nvPr/>
          </p:nvSpPr>
          <p:spPr bwMode="auto">
            <a:xfrm>
              <a:off x="438150" y="1978025"/>
              <a:ext cx="5981700" cy="5946775"/>
            </a:xfrm>
            <a:custGeom>
              <a:avLst/>
              <a:gdLst>
                <a:gd name="T0" fmla="*/ 1001 w 2000"/>
                <a:gd name="T1" fmla="*/ 0 h 2000"/>
                <a:gd name="T2" fmla="*/ 2000 w 2000"/>
                <a:gd name="T3" fmla="*/ 1001 h 2000"/>
                <a:gd name="T4" fmla="*/ 998 w 2000"/>
                <a:gd name="T5" fmla="*/ 2000 h 2000"/>
                <a:gd name="T6" fmla="*/ 0 w 2000"/>
                <a:gd name="T7" fmla="*/ 1000 h 2000"/>
                <a:gd name="T8" fmla="*/ 1001 w 2000"/>
                <a:gd name="T9" fmla="*/ 0 h 2000"/>
                <a:gd name="T10" fmla="*/ 1882 w 2000"/>
                <a:gd name="T11" fmla="*/ 1000 h 2000"/>
                <a:gd name="T12" fmla="*/ 1001 w 2000"/>
                <a:gd name="T13" fmla="*/ 117 h 2000"/>
                <a:gd name="T14" fmla="*/ 118 w 2000"/>
                <a:gd name="T15" fmla="*/ 1000 h 2000"/>
                <a:gd name="T16" fmla="*/ 1001 w 2000"/>
                <a:gd name="T17" fmla="*/ 1882 h 2000"/>
                <a:gd name="T18" fmla="*/ 1882 w 2000"/>
                <a:gd name="T19" fmla="*/ 1000 h 2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000" h="2000">
                  <a:moveTo>
                    <a:pt x="1001" y="0"/>
                  </a:moveTo>
                  <a:cubicBezTo>
                    <a:pt x="1552" y="0"/>
                    <a:pt x="2000" y="449"/>
                    <a:pt x="2000" y="1001"/>
                  </a:cubicBezTo>
                  <a:cubicBezTo>
                    <a:pt x="2000" y="1552"/>
                    <a:pt x="1551" y="2000"/>
                    <a:pt x="998" y="2000"/>
                  </a:cubicBezTo>
                  <a:cubicBezTo>
                    <a:pt x="448" y="2000"/>
                    <a:pt x="0" y="1551"/>
                    <a:pt x="0" y="1000"/>
                  </a:cubicBezTo>
                  <a:cubicBezTo>
                    <a:pt x="0" y="448"/>
                    <a:pt x="449" y="0"/>
                    <a:pt x="1001" y="0"/>
                  </a:cubicBezTo>
                  <a:close/>
                  <a:moveTo>
                    <a:pt x="1882" y="1000"/>
                  </a:moveTo>
                  <a:cubicBezTo>
                    <a:pt x="1882" y="513"/>
                    <a:pt x="1487" y="118"/>
                    <a:pt x="1001" y="117"/>
                  </a:cubicBezTo>
                  <a:cubicBezTo>
                    <a:pt x="513" y="117"/>
                    <a:pt x="118" y="513"/>
                    <a:pt x="118" y="1000"/>
                  </a:cubicBezTo>
                  <a:cubicBezTo>
                    <a:pt x="118" y="1487"/>
                    <a:pt x="513" y="1883"/>
                    <a:pt x="1001" y="1882"/>
                  </a:cubicBezTo>
                  <a:cubicBezTo>
                    <a:pt x="1487" y="1882"/>
                    <a:pt x="1883" y="1486"/>
                    <a:pt x="1882" y="100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21" name="Freeform 7"/>
            <p:cNvSpPr>
              <a:spLocks/>
            </p:cNvSpPr>
            <p:nvPr/>
          </p:nvSpPr>
          <p:spPr bwMode="auto">
            <a:xfrm>
              <a:off x="1317625" y="5546725"/>
              <a:ext cx="4219575" cy="1809750"/>
            </a:xfrm>
            <a:custGeom>
              <a:avLst/>
              <a:gdLst>
                <a:gd name="T0" fmla="*/ 1411 w 1411"/>
                <a:gd name="T1" fmla="*/ 190 h 609"/>
                <a:gd name="T2" fmla="*/ 726 w 1411"/>
                <a:gd name="T3" fmla="*/ 602 h 609"/>
                <a:gd name="T4" fmla="*/ 0 w 1411"/>
                <a:gd name="T5" fmla="*/ 189 h 609"/>
                <a:gd name="T6" fmla="*/ 25 w 1411"/>
                <a:gd name="T7" fmla="*/ 167 h 609"/>
                <a:gd name="T8" fmla="*/ 256 w 1411"/>
                <a:gd name="T9" fmla="*/ 62 h 609"/>
                <a:gd name="T10" fmla="*/ 773 w 1411"/>
                <a:gd name="T11" fmla="*/ 6 h 609"/>
                <a:gd name="T12" fmla="*/ 1177 w 1411"/>
                <a:gd name="T13" fmla="*/ 68 h 609"/>
                <a:gd name="T14" fmla="*/ 1388 w 1411"/>
                <a:gd name="T15" fmla="*/ 169 h 609"/>
                <a:gd name="T16" fmla="*/ 1405 w 1411"/>
                <a:gd name="T17" fmla="*/ 183 h 609"/>
                <a:gd name="T18" fmla="*/ 1411 w 1411"/>
                <a:gd name="T19" fmla="*/ 190 h 6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11" h="609">
                  <a:moveTo>
                    <a:pt x="1411" y="190"/>
                  </a:moveTo>
                  <a:cubicBezTo>
                    <a:pt x="1253" y="447"/>
                    <a:pt x="1029" y="595"/>
                    <a:pt x="726" y="602"/>
                  </a:cubicBezTo>
                  <a:cubicBezTo>
                    <a:pt x="406" y="609"/>
                    <a:pt x="168" y="460"/>
                    <a:pt x="0" y="189"/>
                  </a:cubicBezTo>
                  <a:cubicBezTo>
                    <a:pt x="9" y="181"/>
                    <a:pt x="17" y="174"/>
                    <a:pt x="25" y="167"/>
                  </a:cubicBezTo>
                  <a:cubicBezTo>
                    <a:pt x="94" y="115"/>
                    <a:pt x="174" y="84"/>
                    <a:pt x="256" y="62"/>
                  </a:cubicBezTo>
                  <a:cubicBezTo>
                    <a:pt x="425" y="15"/>
                    <a:pt x="598" y="0"/>
                    <a:pt x="773" y="6"/>
                  </a:cubicBezTo>
                  <a:cubicBezTo>
                    <a:pt x="910" y="11"/>
                    <a:pt x="1045" y="28"/>
                    <a:pt x="1177" y="68"/>
                  </a:cubicBezTo>
                  <a:cubicBezTo>
                    <a:pt x="1252" y="91"/>
                    <a:pt x="1325" y="120"/>
                    <a:pt x="1388" y="169"/>
                  </a:cubicBezTo>
                  <a:cubicBezTo>
                    <a:pt x="1394" y="173"/>
                    <a:pt x="1400" y="178"/>
                    <a:pt x="1405" y="183"/>
                  </a:cubicBezTo>
                  <a:cubicBezTo>
                    <a:pt x="1407" y="184"/>
                    <a:pt x="1407" y="186"/>
                    <a:pt x="1411" y="19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22" name="Freeform 8"/>
            <p:cNvSpPr>
              <a:spLocks/>
            </p:cNvSpPr>
            <p:nvPr/>
          </p:nvSpPr>
          <p:spPr bwMode="auto">
            <a:xfrm>
              <a:off x="2271713" y="2617788"/>
              <a:ext cx="2378075" cy="2673350"/>
            </a:xfrm>
            <a:custGeom>
              <a:avLst/>
              <a:gdLst>
                <a:gd name="T0" fmla="*/ 388 w 795"/>
                <a:gd name="T1" fmla="*/ 1 h 899"/>
                <a:gd name="T2" fmla="*/ 768 w 795"/>
                <a:gd name="T3" fmla="*/ 428 h 899"/>
                <a:gd name="T4" fmla="*/ 572 w 795"/>
                <a:gd name="T5" fmla="*/ 800 h 899"/>
                <a:gd name="T6" fmla="*/ 202 w 795"/>
                <a:gd name="T7" fmla="*/ 800 h 899"/>
                <a:gd name="T8" fmla="*/ 4 w 795"/>
                <a:gd name="T9" fmla="*/ 385 h 899"/>
                <a:gd name="T10" fmla="*/ 388 w 795"/>
                <a:gd name="T11" fmla="*/ 1 h 8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95" h="899">
                  <a:moveTo>
                    <a:pt x="388" y="1"/>
                  </a:moveTo>
                  <a:cubicBezTo>
                    <a:pt x="617" y="1"/>
                    <a:pt x="795" y="200"/>
                    <a:pt x="768" y="428"/>
                  </a:cubicBezTo>
                  <a:cubicBezTo>
                    <a:pt x="751" y="577"/>
                    <a:pt x="687" y="704"/>
                    <a:pt x="572" y="800"/>
                  </a:cubicBezTo>
                  <a:cubicBezTo>
                    <a:pt x="454" y="899"/>
                    <a:pt x="319" y="899"/>
                    <a:pt x="202" y="800"/>
                  </a:cubicBezTo>
                  <a:cubicBezTo>
                    <a:pt x="75" y="692"/>
                    <a:pt x="7" y="552"/>
                    <a:pt x="4" y="385"/>
                  </a:cubicBezTo>
                  <a:cubicBezTo>
                    <a:pt x="0" y="172"/>
                    <a:pt x="175" y="0"/>
                    <a:pt x="388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</p:grpSp>
      <p:cxnSp>
        <p:nvCxnSpPr>
          <p:cNvPr id="27" name="Straight Connector 26"/>
          <p:cNvCxnSpPr/>
          <p:nvPr/>
        </p:nvCxnSpPr>
        <p:spPr>
          <a:xfrm>
            <a:off x="1681116" y="2624043"/>
            <a:ext cx="47160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534909" y="1368995"/>
            <a:ext cx="1339913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Freeform 12"/>
          <p:cNvSpPr>
            <a:spLocks noEditPoints="1"/>
          </p:cNvSpPr>
          <p:nvPr/>
        </p:nvSpPr>
        <p:spPr bwMode="auto">
          <a:xfrm>
            <a:off x="4741005" y="947609"/>
            <a:ext cx="174614" cy="171863"/>
          </a:xfrm>
          <a:custGeom>
            <a:avLst/>
            <a:gdLst>
              <a:gd name="T0" fmla="*/ 563 w 748"/>
              <a:gd name="T1" fmla="*/ 740 h 740"/>
              <a:gd name="T2" fmla="*/ 529 w 748"/>
              <a:gd name="T3" fmla="*/ 731 h 740"/>
              <a:gd name="T4" fmla="*/ 18 w 748"/>
              <a:gd name="T5" fmla="*/ 227 h 740"/>
              <a:gd name="T6" fmla="*/ 40 w 748"/>
              <a:gd name="T7" fmla="*/ 110 h 740"/>
              <a:gd name="T8" fmla="*/ 121 w 748"/>
              <a:gd name="T9" fmla="*/ 27 h 740"/>
              <a:gd name="T10" fmla="*/ 215 w 748"/>
              <a:gd name="T11" fmla="*/ 29 h 740"/>
              <a:gd name="T12" fmla="*/ 322 w 748"/>
              <a:gd name="T13" fmla="*/ 139 h 740"/>
              <a:gd name="T14" fmla="*/ 320 w 748"/>
              <a:gd name="T15" fmla="*/ 236 h 740"/>
              <a:gd name="T16" fmla="*/ 280 w 748"/>
              <a:gd name="T17" fmla="*/ 275 h 740"/>
              <a:gd name="T18" fmla="*/ 275 w 748"/>
              <a:gd name="T19" fmla="*/ 299 h 740"/>
              <a:gd name="T20" fmla="*/ 454 w 748"/>
              <a:gd name="T21" fmla="*/ 475 h 740"/>
              <a:gd name="T22" fmla="*/ 471 w 748"/>
              <a:gd name="T23" fmla="*/ 472 h 740"/>
              <a:gd name="T24" fmla="*/ 518 w 748"/>
              <a:gd name="T25" fmla="*/ 425 h 740"/>
              <a:gd name="T26" fmla="*/ 610 w 748"/>
              <a:gd name="T27" fmla="*/ 427 h 740"/>
              <a:gd name="T28" fmla="*/ 717 w 748"/>
              <a:gd name="T29" fmla="*/ 534 h 740"/>
              <a:gd name="T30" fmla="*/ 719 w 748"/>
              <a:gd name="T31" fmla="*/ 630 h 740"/>
              <a:gd name="T32" fmla="*/ 637 w 748"/>
              <a:gd name="T33" fmla="*/ 712 h 740"/>
              <a:gd name="T34" fmla="*/ 563 w 748"/>
              <a:gd name="T35" fmla="*/ 740 h 740"/>
              <a:gd name="T36" fmla="*/ 291 w 748"/>
              <a:gd name="T37" fmla="*/ 186 h 740"/>
              <a:gd name="T38" fmla="*/ 176 w 748"/>
              <a:gd name="T39" fmla="*/ 69 h 740"/>
              <a:gd name="T40" fmla="*/ 154 w 748"/>
              <a:gd name="T41" fmla="*/ 72 h 740"/>
              <a:gd name="T42" fmla="*/ 79 w 748"/>
              <a:gd name="T43" fmla="*/ 149 h 740"/>
              <a:gd name="T44" fmla="*/ 68 w 748"/>
              <a:gd name="T45" fmla="*/ 202 h 740"/>
              <a:gd name="T46" fmla="*/ 144 w 748"/>
              <a:gd name="T47" fmla="*/ 350 h 740"/>
              <a:gd name="T48" fmla="*/ 547 w 748"/>
              <a:gd name="T49" fmla="*/ 679 h 740"/>
              <a:gd name="T50" fmla="*/ 594 w 748"/>
              <a:gd name="T51" fmla="*/ 674 h 740"/>
              <a:gd name="T52" fmla="*/ 682 w 748"/>
              <a:gd name="T53" fmla="*/ 585 h 740"/>
              <a:gd name="T54" fmla="*/ 560 w 748"/>
              <a:gd name="T55" fmla="*/ 461 h 740"/>
              <a:gd name="T56" fmla="*/ 518 w 748"/>
              <a:gd name="T57" fmla="*/ 504 h 740"/>
              <a:gd name="T58" fmla="*/ 472 w 748"/>
              <a:gd name="T59" fmla="*/ 543 h 740"/>
              <a:gd name="T60" fmla="*/ 417 w 748"/>
              <a:gd name="T61" fmla="*/ 518 h 740"/>
              <a:gd name="T62" fmla="*/ 210 w 748"/>
              <a:gd name="T63" fmla="*/ 292 h 740"/>
              <a:gd name="T64" fmla="*/ 216 w 748"/>
              <a:gd name="T65" fmla="*/ 260 h 740"/>
              <a:gd name="T66" fmla="*/ 291 w 748"/>
              <a:gd name="T67" fmla="*/ 186 h 7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748" h="740">
                <a:moveTo>
                  <a:pt x="563" y="740"/>
                </a:moveTo>
                <a:cubicBezTo>
                  <a:pt x="555" y="738"/>
                  <a:pt x="541" y="736"/>
                  <a:pt x="529" y="731"/>
                </a:cubicBezTo>
                <a:cubicBezTo>
                  <a:pt x="288" y="635"/>
                  <a:pt x="116" y="469"/>
                  <a:pt x="18" y="227"/>
                </a:cubicBezTo>
                <a:cubicBezTo>
                  <a:pt x="0" y="183"/>
                  <a:pt x="6" y="145"/>
                  <a:pt x="40" y="110"/>
                </a:cubicBezTo>
                <a:cubicBezTo>
                  <a:pt x="67" y="83"/>
                  <a:pt x="93" y="54"/>
                  <a:pt x="121" y="27"/>
                </a:cubicBezTo>
                <a:cubicBezTo>
                  <a:pt x="148" y="0"/>
                  <a:pt x="187" y="1"/>
                  <a:pt x="215" y="29"/>
                </a:cubicBezTo>
                <a:cubicBezTo>
                  <a:pt x="251" y="65"/>
                  <a:pt x="287" y="102"/>
                  <a:pt x="322" y="139"/>
                </a:cubicBezTo>
                <a:cubicBezTo>
                  <a:pt x="352" y="172"/>
                  <a:pt x="351" y="204"/>
                  <a:pt x="320" y="236"/>
                </a:cubicBezTo>
                <a:cubicBezTo>
                  <a:pt x="307" y="249"/>
                  <a:pt x="294" y="263"/>
                  <a:pt x="280" y="275"/>
                </a:cubicBezTo>
                <a:cubicBezTo>
                  <a:pt x="272" y="283"/>
                  <a:pt x="270" y="289"/>
                  <a:pt x="275" y="299"/>
                </a:cubicBezTo>
                <a:cubicBezTo>
                  <a:pt x="314" y="380"/>
                  <a:pt x="376" y="435"/>
                  <a:pt x="454" y="475"/>
                </a:cubicBezTo>
                <a:cubicBezTo>
                  <a:pt x="458" y="477"/>
                  <a:pt x="467" y="475"/>
                  <a:pt x="471" y="472"/>
                </a:cubicBezTo>
                <a:cubicBezTo>
                  <a:pt x="487" y="457"/>
                  <a:pt x="502" y="440"/>
                  <a:pt x="518" y="425"/>
                </a:cubicBezTo>
                <a:cubicBezTo>
                  <a:pt x="546" y="398"/>
                  <a:pt x="583" y="399"/>
                  <a:pt x="610" y="427"/>
                </a:cubicBezTo>
                <a:cubicBezTo>
                  <a:pt x="646" y="463"/>
                  <a:pt x="682" y="499"/>
                  <a:pt x="717" y="534"/>
                </a:cubicBezTo>
                <a:cubicBezTo>
                  <a:pt x="747" y="564"/>
                  <a:pt x="748" y="600"/>
                  <a:pt x="719" y="630"/>
                </a:cubicBezTo>
                <a:cubicBezTo>
                  <a:pt x="692" y="657"/>
                  <a:pt x="664" y="685"/>
                  <a:pt x="637" y="712"/>
                </a:cubicBezTo>
                <a:cubicBezTo>
                  <a:pt x="618" y="730"/>
                  <a:pt x="594" y="738"/>
                  <a:pt x="563" y="740"/>
                </a:cubicBezTo>
                <a:close/>
                <a:moveTo>
                  <a:pt x="291" y="186"/>
                </a:moveTo>
                <a:cubicBezTo>
                  <a:pt x="251" y="146"/>
                  <a:pt x="213" y="107"/>
                  <a:pt x="176" y="69"/>
                </a:cubicBezTo>
                <a:cubicBezTo>
                  <a:pt x="167" y="59"/>
                  <a:pt x="161" y="66"/>
                  <a:pt x="154" y="72"/>
                </a:cubicBezTo>
                <a:cubicBezTo>
                  <a:pt x="129" y="98"/>
                  <a:pt x="105" y="125"/>
                  <a:pt x="79" y="149"/>
                </a:cubicBezTo>
                <a:cubicBezTo>
                  <a:pt x="63" y="165"/>
                  <a:pt x="59" y="182"/>
                  <a:pt x="68" y="202"/>
                </a:cubicBezTo>
                <a:cubicBezTo>
                  <a:pt x="93" y="252"/>
                  <a:pt x="115" y="303"/>
                  <a:pt x="144" y="350"/>
                </a:cubicBezTo>
                <a:cubicBezTo>
                  <a:pt x="240" y="506"/>
                  <a:pt x="379" y="611"/>
                  <a:pt x="547" y="679"/>
                </a:cubicBezTo>
                <a:cubicBezTo>
                  <a:pt x="564" y="685"/>
                  <a:pt x="581" y="688"/>
                  <a:pt x="594" y="674"/>
                </a:cubicBezTo>
                <a:cubicBezTo>
                  <a:pt x="625" y="644"/>
                  <a:pt x="655" y="613"/>
                  <a:pt x="682" y="585"/>
                </a:cubicBezTo>
                <a:cubicBezTo>
                  <a:pt x="642" y="544"/>
                  <a:pt x="601" y="503"/>
                  <a:pt x="560" y="461"/>
                </a:cubicBezTo>
                <a:cubicBezTo>
                  <a:pt x="547" y="475"/>
                  <a:pt x="533" y="490"/>
                  <a:pt x="518" y="504"/>
                </a:cubicBezTo>
                <a:cubicBezTo>
                  <a:pt x="503" y="518"/>
                  <a:pt x="489" y="541"/>
                  <a:pt x="472" y="543"/>
                </a:cubicBezTo>
                <a:cubicBezTo>
                  <a:pt x="455" y="545"/>
                  <a:pt x="435" y="528"/>
                  <a:pt x="417" y="518"/>
                </a:cubicBezTo>
                <a:cubicBezTo>
                  <a:pt x="322" y="467"/>
                  <a:pt x="251" y="393"/>
                  <a:pt x="210" y="292"/>
                </a:cubicBezTo>
                <a:cubicBezTo>
                  <a:pt x="205" y="278"/>
                  <a:pt x="205" y="270"/>
                  <a:pt x="216" y="260"/>
                </a:cubicBezTo>
                <a:cubicBezTo>
                  <a:pt x="242" y="237"/>
                  <a:pt x="265" y="212"/>
                  <a:pt x="291" y="18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34" name="Freeform 13"/>
          <p:cNvSpPr>
            <a:spLocks noEditPoints="1"/>
          </p:cNvSpPr>
          <p:nvPr/>
        </p:nvSpPr>
        <p:spPr bwMode="auto">
          <a:xfrm>
            <a:off x="4736891" y="1197402"/>
            <a:ext cx="182842" cy="181787"/>
          </a:xfrm>
          <a:custGeom>
            <a:avLst/>
            <a:gdLst>
              <a:gd name="T0" fmla="*/ 1 w 557"/>
              <a:gd name="T1" fmla="*/ 279 h 557"/>
              <a:gd name="T2" fmla="*/ 279 w 557"/>
              <a:gd name="T3" fmla="*/ 1 h 557"/>
              <a:gd name="T4" fmla="*/ 557 w 557"/>
              <a:gd name="T5" fmla="*/ 279 h 557"/>
              <a:gd name="T6" fmla="*/ 278 w 557"/>
              <a:gd name="T7" fmla="*/ 557 h 557"/>
              <a:gd name="T8" fmla="*/ 1 w 557"/>
              <a:gd name="T9" fmla="*/ 279 h 557"/>
              <a:gd name="T10" fmla="*/ 239 w 557"/>
              <a:gd name="T11" fmla="*/ 279 h 557"/>
              <a:gd name="T12" fmla="*/ 239 w 557"/>
              <a:gd name="T13" fmla="*/ 288 h 557"/>
              <a:gd name="T14" fmla="*/ 239 w 557"/>
              <a:gd name="T15" fmla="*/ 424 h 557"/>
              <a:gd name="T16" fmla="*/ 245 w 557"/>
              <a:gd name="T17" fmla="*/ 431 h 557"/>
              <a:gd name="T18" fmla="*/ 295 w 557"/>
              <a:gd name="T19" fmla="*/ 431 h 557"/>
              <a:gd name="T20" fmla="*/ 303 w 557"/>
              <a:gd name="T21" fmla="*/ 424 h 557"/>
              <a:gd name="T22" fmla="*/ 302 w 557"/>
              <a:gd name="T23" fmla="*/ 287 h 557"/>
              <a:gd name="T24" fmla="*/ 302 w 557"/>
              <a:gd name="T25" fmla="*/ 279 h 557"/>
              <a:gd name="T26" fmla="*/ 310 w 557"/>
              <a:gd name="T27" fmla="*/ 279 h 557"/>
              <a:gd name="T28" fmla="*/ 339 w 557"/>
              <a:gd name="T29" fmla="*/ 279 h 557"/>
              <a:gd name="T30" fmla="*/ 345 w 557"/>
              <a:gd name="T31" fmla="*/ 274 h 557"/>
              <a:gd name="T32" fmla="*/ 347 w 557"/>
              <a:gd name="T33" fmla="*/ 255 h 557"/>
              <a:gd name="T34" fmla="*/ 350 w 557"/>
              <a:gd name="T35" fmla="*/ 226 h 557"/>
              <a:gd name="T36" fmla="*/ 342 w 557"/>
              <a:gd name="T37" fmla="*/ 226 h 557"/>
              <a:gd name="T38" fmla="*/ 308 w 557"/>
              <a:gd name="T39" fmla="*/ 226 h 557"/>
              <a:gd name="T40" fmla="*/ 302 w 557"/>
              <a:gd name="T41" fmla="*/ 222 h 557"/>
              <a:gd name="T42" fmla="*/ 303 w 557"/>
              <a:gd name="T43" fmla="*/ 192 h 557"/>
              <a:gd name="T44" fmla="*/ 315 w 557"/>
              <a:gd name="T45" fmla="*/ 181 h 557"/>
              <a:gd name="T46" fmla="*/ 345 w 557"/>
              <a:gd name="T47" fmla="*/ 180 h 557"/>
              <a:gd name="T48" fmla="*/ 350 w 557"/>
              <a:gd name="T49" fmla="*/ 175 h 557"/>
              <a:gd name="T50" fmla="*/ 350 w 557"/>
              <a:gd name="T51" fmla="*/ 131 h 557"/>
              <a:gd name="T52" fmla="*/ 346 w 557"/>
              <a:gd name="T53" fmla="*/ 126 h 557"/>
              <a:gd name="T54" fmla="*/ 289 w 557"/>
              <a:gd name="T55" fmla="*/ 128 h 557"/>
              <a:gd name="T56" fmla="*/ 242 w 557"/>
              <a:gd name="T57" fmla="*/ 170 h 557"/>
              <a:gd name="T58" fmla="*/ 239 w 557"/>
              <a:gd name="T59" fmla="*/ 198 h 557"/>
              <a:gd name="T60" fmla="*/ 239 w 557"/>
              <a:gd name="T61" fmla="*/ 226 h 557"/>
              <a:gd name="T62" fmla="*/ 213 w 557"/>
              <a:gd name="T63" fmla="*/ 226 h 557"/>
              <a:gd name="T64" fmla="*/ 207 w 557"/>
              <a:gd name="T65" fmla="*/ 231 h 557"/>
              <a:gd name="T66" fmla="*/ 207 w 557"/>
              <a:gd name="T67" fmla="*/ 274 h 557"/>
              <a:gd name="T68" fmla="*/ 213 w 557"/>
              <a:gd name="T69" fmla="*/ 279 h 557"/>
              <a:gd name="T70" fmla="*/ 239 w 557"/>
              <a:gd name="T71" fmla="*/ 279 h 5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557" h="557">
                <a:moveTo>
                  <a:pt x="1" y="279"/>
                </a:moveTo>
                <a:cubicBezTo>
                  <a:pt x="0" y="125"/>
                  <a:pt x="126" y="0"/>
                  <a:pt x="279" y="1"/>
                </a:cubicBezTo>
                <a:cubicBezTo>
                  <a:pt x="432" y="1"/>
                  <a:pt x="557" y="125"/>
                  <a:pt x="557" y="279"/>
                </a:cubicBezTo>
                <a:cubicBezTo>
                  <a:pt x="557" y="432"/>
                  <a:pt x="432" y="557"/>
                  <a:pt x="278" y="557"/>
                </a:cubicBezTo>
                <a:cubicBezTo>
                  <a:pt x="121" y="556"/>
                  <a:pt x="0" y="429"/>
                  <a:pt x="1" y="279"/>
                </a:cubicBezTo>
                <a:close/>
                <a:moveTo>
                  <a:pt x="239" y="279"/>
                </a:moveTo>
                <a:cubicBezTo>
                  <a:pt x="239" y="283"/>
                  <a:pt x="239" y="285"/>
                  <a:pt x="239" y="288"/>
                </a:cubicBezTo>
                <a:cubicBezTo>
                  <a:pt x="239" y="333"/>
                  <a:pt x="239" y="379"/>
                  <a:pt x="239" y="424"/>
                </a:cubicBezTo>
                <a:cubicBezTo>
                  <a:pt x="239" y="429"/>
                  <a:pt x="240" y="431"/>
                  <a:pt x="245" y="431"/>
                </a:cubicBezTo>
                <a:cubicBezTo>
                  <a:pt x="262" y="431"/>
                  <a:pt x="279" y="431"/>
                  <a:pt x="295" y="431"/>
                </a:cubicBezTo>
                <a:cubicBezTo>
                  <a:pt x="301" y="431"/>
                  <a:pt x="303" y="430"/>
                  <a:pt x="303" y="424"/>
                </a:cubicBezTo>
                <a:cubicBezTo>
                  <a:pt x="302" y="378"/>
                  <a:pt x="302" y="333"/>
                  <a:pt x="302" y="287"/>
                </a:cubicBezTo>
                <a:cubicBezTo>
                  <a:pt x="302" y="285"/>
                  <a:pt x="302" y="282"/>
                  <a:pt x="302" y="279"/>
                </a:cubicBezTo>
                <a:cubicBezTo>
                  <a:pt x="305" y="279"/>
                  <a:pt x="308" y="279"/>
                  <a:pt x="310" y="279"/>
                </a:cubicBezTo>
                <a:cubicBezTo>
                  <a:pt x="320" y="279"/>
                  <a:pt x="330" y="279"/>
                  <a:pt x="339" y="279"/>
                </a:cubicBezTo>
                <a:cubicBezTo>
                  <a:pt x="343" y="279"/>
                  <a:pt x="345" y="278"/>
                  <a:pt x="345" y="274"/>
                </a:cubicBezTo>
                <a:cubicBezTo>
                  <a:pt x="345" y="268"/>
                  <a:pt x="346" y="262"/>
                  <a:pt x="347" y="255"/>
                </a:cubicBezTo>
                <a:cubicBezTo>
                  <a:pt x="348" y="246"/>
                  <a:pt x="349" y="236"/>
                  <a:pt x="350" y="226"/>
                </a:cubicBezTo>
                <a:cubicBezTo>
                  <a:pt x="347" y="226"/>
                  <a:pt x="345" y="226"/>
                  <a:pt x="342" y="226"/>
                </a:cubicBezTo>
                <a:cubicBezTo>
                  <a:pt x="331" y="226"/>
                  <a:pt x="319" y="226"/>
                  <a:pt x="308" y="226"/>
                </a:cubicBezTo>
                <a:cubicBezTo>
                  <a:pt x="305" y="226"/>
                  <a:pt x="302" y="226"/>
                  <a:pt x="302" y="222"/>
                </a:cubicBezTo>
                <a:cubicBezTo>
                  <a:pt x="303" y="212"/>
                  <a:pt x="302" y="202"/>
                  <a:pt x="303" y="192"/>
                </a:cubicBezTo>
                <a:cubicBezTo>
                  <a:pt x="304" y="184"/>
                  <a:pt x="307" y="181"/>
                  <a:pt x="315" y="181"/>
                </a:cubicBezTo>
                <a:cubicBezTo>
                  <a:pt x="325" y="180"/>
                  <a:pt x="335" y="180"/>
                  <a:pt x="345" y="180"/>
                </a:cubicBezTo>
                <a:cubicBezTo>
                  <a:pt x="348" y="180"/>
                  <a:pt x="350" y="179"/>
                  <a:pt x="350" y="175"/>
                </a:cubicBezTo>
                <a:cubicBezTo>
                  <a:pt x="350" y="161"/>
                  <a:pt x="350" y="146"/>
                  <a:pt x="350" y="131"/>
                </a:cubicBezTo>
                <a:cubicBezTo>
                  <a:pt x="350" y="128"/>
                  <a:pt x="349" y="126"/>
                  <a:pt x="346" y="126"/>
                </a:cubicBezTo>
                <a:cubicBezTo>
                  <a:pt x="327" y="127"/>
                  <a:pt x="308" y="126"/>
                  <a:pt x="289" y="128"/>
                </a:cubicBezTo>
                <a:cubicBezTo>
                  <a:pt x="264" y="130"/>
                  <a:pt x="247" y="146"/>
                  <a:pt x="242" y="170"/>
                </a:cubicBezTo>
                <a:cubicBezTo>
                  <a:pt x="240" y="179"/>
                  <a:pt x="239" y="188"/>
                  <a:pt x="239" y="198"/>
                </a:cubicBezTo>
                <a:cubicBezTo>
                  <a:pt x="238" y="207"/>
                  <a:pt x="239" y="216"/>
                  <a:pt x="239" y="226"/>
                </a:cubicBezTo>
                <a:cubicBezTo>
                  <a:pt x="230" y="226"/>
                  <a:pt x="221" y="226"/>
                  <a:pt x="213" y="226"/>
                </a:cubicBezTo>
                <a:cubicBezTo>
                  <a:pt x="209" y="226"/>
                  <a:pt x="207" y="227"/>
                  <a:pt x="207" y="231"/>
                </a:cubicBezTo>
                <a:cubicBezTo>
                  <a:pt x="207" y="245"/>
                  <a:pt x="207" y="259"/>
                  <a:pt x="207" y="274"/>
                </a:cubicBezTo>
                <a:cubicBezTo>
                  <a:pt x="207" y="278"/>
                  <a:pt x="209" y="279"/>
                  <a:pt x="213" y="279"/>
                </a:cubicBezTo>
                <a:cubicBezTo>
                  <a:pt x="221" y="279"/>
                  <a:pt x="229" y="279"/>
                  <a:pt x="239" y="27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35" name="Freeform 14"/>
          <p:cNvSpPr>
            <a:spLocks/>
          </p:cNvSpPr>
          <p:nvPr/>
        </p:nvSpPr>
        <p:spPr bwMode="auto">
          <a:xfrm>
            <a:off x="4744744" y="1471744"/>
            <a:ext cx="167137" cy="140723"/>
          </a:xfrm>
          <a:custGeom>
            <a:avLst/>
            <a:gdLst>
              <a:gd name="T0" fmla="*/ 0 w 806"/>
              <a:gd name="T1" fmla="*/ 600 h 682"/>
              <a:gd name="T2" fmla="*/ 243 w 806"/>
              <a:gd name="T3" fmla="*/ 532 h 682"/>
              <a:gd name="T4" fmla="*/ 89 w 806"/>
              <a:gd name="T5" fmla="*/ 416 h 682"/>
              <a:gd name="T6" fmla="*/ 163 w 806"/>
              <a:gd name="T7" fmla="*/ 413 h 682"/>
              <a:gd name="T8" fmla="*/ 68 w 806"/>
              <a:gd name="T9" fmla="*/ 354 h 682"/>
              <a:gd name="T10" fmla="*/ 31 w 806"/>
              <a:gd name="T11" fmla="*/ 248 h 682"/>
              <a:gd name="T12" fmla="*/ 103 w 806"/>
              <a:gd name="T13" fmla="*/ 268 h 682"/>
              <a:gd name="T14" fmla="*/ 54 w 806"/>
              <a:gd name="T15" fmla="*/ 46 h 682"/>
              <a:gd name="T16" fmla="*/ 396 w 806"/>
              <a:gd name="T17" fmla="*/ 221 h 682"/>
              <a:gd name="T18" fmla="*/ 393 w 806"/>
              <a:gd name="T19" fmla="*/ 190 h 682"/>
              <a:gd name="T20" fmla="*/ 587 w 806"/>
              <a:gd name="T21" fmla="*/ 19 h 682"/>
              <a:gd name="T22" fmla="*/ 675 w 806"/>
              <a:gd name="T23" fmla="*/ 64 h 682"/>
              <a:gd name="T24" fmla="*/ 688 w 806"/>
              <a:gd name="T25" fmla="*/ 67 h 682"/>
              <a:gd name="T26" fmla="*/ 777 w 806"/>
              <a:gd name="T27" fmla="*/ 33 h 682"/>
              <a:gd name="T28" fmla="*/ 785 w 806"/>
              <a:gd name="T29" fmla="*/ 29 h 682"/>
              <a:gd name="T30" fmla="*/ 717 w 806"/>
              <a:gd name="T31" fmla="*/ 119 h 682"/>
              <a:gd name="T32" fmla="*/ 806 w 806"/>
              <a:gd name="T33" fmla="*/ 97 h 682"/>
              <a:gd name="T34" fmla="*/ 788 w 806"/>
              <a:gd name="T35" fmla="*/ 120 h 682"/>
              <a:gd name="T36" fmla="*/ 731 w 806"/>
              <a:gd name="T37" fmla="*/ 176 h 682"/>
              <a:gd name="T38" fmla="*/ 725 w 806"/>
              <a:gd name="T39" fmla="*/ 188 h 682"/>
              <a:gd name="T40" fmla="*/ 574 w 806"/>
              <a:gd name="T41" fmla="*/ 551 h 682"/>
              <a:gd name="T42" fmla="*/ 344 w 806"/>
              <a:gd name="T43" fmla="*/ 666 h 682"/>
              <a:gd name="T44" fmla="*/ 89 w 806"/>
              <a:gd name="T45" fmla="*/ 645 h 682"/>
              <a:gd name="T46" fmla="*/ 4 w 806"/>
              <a:gd name="T47" fmla="*/ 603 h 682"/>
              <a:gd name="T48" fmla="*/ 0 w 806"/>
              <a:gd name="T49" fmla="*/ 600 h 6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806" h="682">
                <a:moveTo>
                  <a:pt x="0" y="600"/>
                </a:moveTo>
                <a:cubicBezTo>
                  <a:pt x="91" y="608"/>
                  <a:pt x="171" y="586"/>
                  <a:pt x="243" y="532"/>
                </a:cubicBezTo>
                <a:cubicBezTo>
                  <a:pt x="168" y="525"/>
                  <a:pt x="117" y="487"/>
                  <a:pt x="89" y="416"/>
                </a:cubicBezTo>
                <a:cubicBezTo>
                  <a:pt x="114" y="419"/>
                  <a:pt x="138" y="420"/>
                  <a:pt x="163" y="413"/>
                </a:cubicBezTo>
                <a:cubicBezTo>
                  <a:pt x="123" y="403"/>
                  <a:pt x="92" y="384"/>
                  <a:pt x="68" y="354"/>
                </a:cubicBezTo>
                <a:cubicBezTo>
                  <a:pt x="43" y="323"/>
                  <a:pt x="31" y="289"/>
                  <a:pt x="31" y="248"/>
                </a:cubicBezTo>
                <a:cubicBezTo>
                  <a:pt x="54" y="260"/>
                  <a:pt x="78" y="267"/>
                  <a:pt x="103" y="268"/>
                </a:cubicBezTo>
                <a:cubicBezTo>
                  <a:pt x="30" y="207"/>
                  <a:pt x="14" y="134"/>
                  <a:pt x="54" y="46"/>
                </a:cubicBezTo>
                <a:cubicBezTo>
                  <a:pt x="145" y="153"/>
                  <a:pt x="258" y="211"/>
                  <a:pt x="396" y="221"/>
                </a:cubicBezTo>
                <a:cubicBezTo>
                  <a:pt x="395" y="210"/>
                  <a:pt x="394" y="200"/>
                  <a:pt x="393" y="190"/>
                </a:cubicBezTo>
                <a:cubicBezTo>
                  <a:pt x="387" y="85"/>
                  <a:pt x="484" y="0"/>
                  <a:pt x="587" y="19"/>
                </a:cubicBezTo>
                <a:cubicBezTo>
                  <a:pt x="621" y="25"/>
                  <a:pt x="650" y="40"/>
                  <a:pt x="675" y="64"/>
                </a:cubicBezTo>
                <a:cubicBezTo>
                  <a:pt x="679" y="68"/>
                  <a:pt x="683" y="68"/>
                  <a:pt x="688" y="67"/>
                </a:cubicBezTo>
                <a:cubicBezTo>
                  <a:pt x="719" y="60"/>
                  <a:pt x="749" y="49"/>
                  <a:pt x="777" y="33"/>
                </a:cubicBezTo>
                <a:cubicBezTo>
                  <a:pt x="779" y="32"/>
                  <a:pt x="782" y="31"/>
                  <a:pt x="785" y="29"/>
                </a:cubicBezTo>
                <a:cubicBezTo>
                  <a:pt x="773" y="68"/>
                  <a:pt x="749" y="96"/>
                  <a:pt x="717" y="119"/>
                </a:cubicBezTo>
                <a:cubicBezTo>
                  <a:pt x="748" y="116"/>
                  <a:pt x="777" y="107"/>
                  <a:pt x="806" y="97"/>
                </a:cubicBezTo>
                <a:cubicBezTo>
                  <a:pt x="800" y="105"/>
                  <a:pt x="795" y="113"/>
                  <a:pt x="788" y="120"/>
                </a:cubicBezTo>
                <a:cubicBezTo>
                  <a:pt x="770" y="139"/>
                  <a:pt x="750" y="158"/>
                  <a:pt x="731" y="176"/>
                </a:cubicBezTo>
                <a:cubicBezTo>
                  <a:pt x="727" y="179"/>
                  <a:pt x="725" y="182"/>
                  <a:pt x="725" y="188"/>
                </a:cubicBezTo>
                <a:cubicBezTo>
                  <a:pt x="727" y="330"/>
                  <a:pt x="676" y="452"/>
                  <a:pt x="574" y="551"/>
                </a:cubicBezTo>
                <a:cubicBezTo>
                  <a:pt x="510" y="613"/>
                  <a:pt x="432" y="651"/>
                  <a:pt x="344" y="666"/>
                </a:cubicBezTo>
                <a:cubicBezTo>
                  <a:pt x="257" y="682"/>
                  <a:pt x="172" y="675"/>
                  <a:pt x="89" y="645"/>
                </a:cubicBezTo>
                <a:cubicBezTo>
                  <a:pt x="59" y="634"/>
                  <a:pt x="31" y="620"/>
                  <a:pt x="4" y="603"/>
                </a:cubicBezTo>
                <a:cubicBezTo>
                  <a:pt x="3" y="603"/>
                  <a:pt x="2" y="602"/>
                  <a:pt x="0" y="60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36" name="Freeform 15"/>
          <p:cNvSpPr>
            <a:spLocks noEditPoints="1"/>
          </p:cNvSpPr>
          <p:nvPr/>
        </p:nvSpPr>
        <p:spPr bwMode="auto">
          <a:xfrm>
            <a:off x="4754851" y="1720781"/>
            <a:ext cx="146922" cy="146659"/>
          </a:xfrm>
          <a:custGeom>
            <a:avLst/>
            <a:gdLst>
              <a:gd name="T0" fmla="*/ 546 w 598"/>
              <a:gd name="T1" fmla="*/ 599 h 599"/>
              <a:gd name="T2" fmla="*/ 51 w 598"/>
              <a:gd name="T3" fmla="*/ 599 h 599"/>
              <a:gd name="T4" fmla="*/ 48 w 598"/>
              <a:gd name="T5" fmla="*/ 597 h 599"/>
              <a:gd name="T6" fmla="*/ 13 w 598"/>
              <a:gd name="T7" fmla="*/ 576 h 599"/>
              <a:gd name="T8" fmla="*/ 0 w 598"/>
              <a:gd name="T9" fmla="*/ 547 h 599"/>
              <a:gd name="T10" fmla="*/ 0 w 598"/>
              <a:gd name="T11" fmla="*/ 52 h 599"/>
              <a:gd name="T12" fmla="*/ 1 w 598"/>
              <a:gd name="T13" fmla="*/ 49 h 599"/>
              <a:gd name="T14" fmla="*/ 22 w 598"/>
              <a:gd name="T15" fmla="*/ 14 h 599"/>
              <a:gd name="T16" fmla="*/ 51 w 598"/>
              <a:gd name="T17" fmla="*/ 0 h 599"/>
              <a:gd name="T18" fmla="*/ 546 w 598"/>
              <a:gd name="T19" fmla="*/ 0 h 599"/>
              <a:gd name="T20" fmla="*/ 549 w 598"/>
              <a:gd name="T21" fmla="*/ 2 h 599"/>
              <a:gd name="T22" fmla="*/ 584 w 598"/>
              <a:gd name="T23" fmla="*/ 23 h 599"/>
              <a:gd name="T24" fmla="*/ 598 w 598"/>
              <a:gd name="T25" fmla="*/ 52 h 599"/>
              <a:gd name="T26" fmla="*/ 598 w 598"/>
              <a:gd name="T27" fmla="*/ 547 h 599"/>
              <a:gd name="T28" fmla="*/ 597 w 598"/>
              <a:gd name="T29" fmla="*/ 550 h 599"/>
              <a:gd name="T30" fmla="*/ 575 w 598"/>
              <a:gd name="T31" fmla="*/ 585 h 599"/>
              <a:gd name="T32" fmla="*/ 546 w 598"/>
              <a:gd name="T33" fmla="*/ 599 h 599"/>
              <a:gd name="T34" fmla="*/ 239 w 598"/>
              <a:gd name="T35" fmla="*/ 240 h 599"/>
              <a:gd name="T36" fmla="*/ 239 w 598"/>
              <a:gd name="T37" fmla="*/ 508 h 599"/>
              <a:gd name="T38" fmla="*/ 329 w 598"/>
              <a:gd name="T39" fmla="*/ 508 h 599"/>
              <a:gd name="T40" fmla="*/ 329 w 598"/>
              <a:gd name="T41" fmla="*/ 501 h 599"/>
              <a:gd name="T42" fmla="*/ 329 w 598"/>
              <a:gd name="T43" fmla="*/ 356 h 599"/>
              <a:gd name="T44" fmla="*/ 329 w 598"/>
              <a:gd name="T45" fmla="*/ 345 h 599"/>
              <a:gd name="T46" fmla="*/ 385 w 598"/>
              <a:gd name="T47" fmla="*/ 307 h 599"/>
              <a:gd name="T48" fmla="*/ 418 w 598"/>
              <a:gd name="T49" fmla="*/ 354 h 599"/>
              <a:gd name="T50" fmla="*/ 418 w 598"/>
              <a:gd name="T51" fmla="*/ 501 h 599"/>
              <a:gd name="T52" fmla="*/ 418 w 598"/>
              <a:gd name="T53" fmla="*/ 508 h 599"/>
              <a:gd name="T54" fmla="*/ 508 w 598"/>
              <a:gd name="T55" fmla="*/ 508 h 599"/>
              <a:gd name="T56" fmla="*/ 508 w 598"/>
              <a:gd name="T57" fmla="*/ 504 h 599"/>
              <a:gd name="T58" fmla="*/ 508 w 598"/>
              <a:gd name="T59" fmla="*/ 339 h 599"/>
              <a:gd name="T60" fmla="*/ 463 w 598"/>
              <a:gd name="T61" fmla="*/ 253 h 599"/>
              <a:gd name="T62" fmla="*/ 336 w 598"/>
              <a:gd name="T63" fmla="*/ 266 h 599"/>
              <a:gd name="T64" fmla="*/ 330 w 598"/>
              <a:gd name="T65" fmla="*/ 274 h 599"/>
              <a:gd name="T66" fmla="*/ 328 w 598"/>
              <a:gd name="T67" fmla="*/ 273 h 599"/>
              <a:gd name="T68" fmla="*/ 328 w 598"/>
              <a:gd name="T69" fmla="*/ 240 h 599"/>
              <a:gd name="T70" fmla="*/ 239 w 598"/>
              <a:gd name="T71" fmla="*/ 240 h 599"/>
              <a:gd name="T72" fmla="*/ 90 w 598"/>
              <a:gd name="T73" fmla="*/ 508 h 599"/>
              <a:gd name="T74" fmla="*/ 179 w 598"/>
              <a:gd name="T75" fmla="*/ 508 h 599"/>
              <a:gd name="T76" fmla="*/ 179 w 598"/>
              <a:gd name="T77" fmla="*/ 240 h 599"/>
              <a:gd name="T78" fmla="*/ 90 w 598"/>
              <a:gd name="T79" fmla="*/ 240 h 599"/>
              <a:gd name="T80" fmla="*/ 90 w 598"/>
              <a:gd name="T81" fmla="*/ 508 h 599"/>
              <a:gd name="T82" fmla="*/ 188 w 598"/>
              <a:gd name="T83" fmla="*/ 135 h 599"/>
              <a:gd name="T84" fmla="*/ 134 w 598"/>
              <a:gd name="T85" fmla="*/ 81 h 599"/>
              <a:gd name="T86" fmla="*/ 80 w 598"/>
              <a:gd name="T87" fmla="*/ 135 h 599"/>
              <a:gd name="T88" fmla="*/ 134 w 598"/>
              <a:gd name="T89" fmla="*/ 189 h 599"/>
              <a:gd name="T90" fmla="*/ 188 w 598"/>
              <a:gd name="T91" fmla="*/ 135 h 5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598" h="599">
                <a:moveTo>
                  <a:pt x="546" y="599"/>
                </a:moveTo>
                <a:cubicBezTo>
                  <a:pt x="381" y="599"/>
                  <a:pt x="216" y="599"/>
                  <a:pt x="51" y="599"/>
                </a:cubicBezTo>
                <a:cubicBezTo>
                  <a:pt x="50" y="598"/>
                  <a:pt x="49" y="598"/>
                  <a:pt x="48" y="597"/>
                </a:cubicBezTo>
                <a:cubicBezTo>
                  <a:pt x="34" y="595"/>
                  <a:pt x="23" y="587"/>
                  <a:pt x="13" y="576"/>
                </a:cubicBezTo>
                <a:cubicBezTo>
                  <a:pt x="6" y="568"/>
                  <a:pt x="2" y="558"/>
                  <a:pt x="0" y="547"/>
                </a:cubicBezTo>
                <a:cubicBezTo>
                  <a:pt x="0" y="382"/>
                  <a:pt x="0" y="217"/>
                  <a:pt x="0" y="52"/>
                </a:cubicBezTo>
                <a:cubicBezTo>
                  <a:pt x="0" y="51"/>
                  <a:pt x="0" y="50"/>
                  <a:pt x="1" y="49"/>
                </a:cubicBezTo>
                <a:cubicBezTo>
                  <a:pt x="4" y="35"/>
                  <a:pt x="11" y="23"/>
                  <a:pt x="22" y="14"/>
                </a:cubicBezTo>
                <a:cubicBezTo>
                  <a:pt x="30" y="7"/>
                  <a:pt x="40" y="3"/>
                  <a:pt x="51" y="0"/>
                </a:cubicBezTo>
                <a:cubicBezTo>
                  <a:pt x="216" y="0"/>
                  <a:pt x="381" y="0"/>
                  <a:pt x="546" y="0"/>
                </a:cubicBezTo>
                <a:cubicBezTo>
                  <a:pt x="547" y="1"/>
                  <a:pt x="548" y="1"/>
                  <a:pt x="549" y="2"/>
                </a:cubicBezTo>
                <a:cubicBezTo>
                  <a:pt x="563" y="4"/>
                  <a:pt x="575" y="12"/>
                  <a:pt x="584" y="23"/>
                </a:cubicBezTo>
                <a:cubicBezTo>
                  <a:pt x="591" y="31"/>
                  <a:pt x="595" y="41"/>
                  <a:pt x="598" y="52"/>
                </a:cubicBezTo>
                <a:cubicBezTo>
                  <a:pt x="598" y="217"/>
                  <a:pt x="598" y="382"/>
                  <a:pt x="598" y="547"/>
                </a:cubicBezTo>
                <a:cubicBezTo>
                  <a:pt x="597" y="548"/>
                  <a:pt x="597" y="549"/>
                  <a:pt x="597" y="550"/>
                </a:cubicBezTo>
                <a:cubicBezTo>
                  <a:pt x="594" y="564"/>
                  <a:pt x="586" y="576"/>
                  <a:pt x="575" y="585"/>
                </a:cubicBezTo>
                <a:cubicBezTo>
                  <a:pt x="567" y="592"/>
                  <a:pt x="557" y="596"/>
                  <a:pt x="546" y="599"/>
                </a:cubicBezTo>
                <a:close/>
                <a:moveTo>
                  <a:pt x="239" y="240"/>
                </a:moveTo>
                <a:cubicBezTo>
                  <a:pt x="239" y="330"/>
                  <a:pt x="239" y="419"/>
                  <a:pt x="239" y="508"/>
                </a:cubicBezTo>
                <a:cubicBezTo>
                  <a:pt x="269" y="508"/>
                  <a:pt x="299" y="508"/>
                  <a:pt x="329" y="508"/>
                </a:cubicBezTo>
                <a:cubicBezTo>
                  <a:pt x="329" y="506"/>
                  <a:pt x="329" y="503"/>
                  <a:pt x="329" y="501"/>
                </a:cubicBezTo>
                <a:cubicBezTo>
                  <a:pt x="329" y="453"/>
                  <a:pt x="329" y="404"/>
                  <a:pt x="329" y="356"/>
                </a:cubicBezTo>
                <a:cubicBezTo>
                  <a:pt x="329" y="352"/>
                  <a:pt x="329" y="349"/>
                  <a:pt x="329" y="345"/>
                </a:cubicBezTo>
                <a:cubicBezTo>
                  <a:pt x="331" y="319"/>
                  <a:pt x="360" y="300"/>
                  <a:pt x="385" y="307"/>
                </a:cubicBezTo>
                <a:cubicBezTo>
                  <a:pt x="406" y="314"/>
                  <a:pt x="418" y="331"/>
                  <a:pt x="418" y="354"/>
                </a:cubicBezTo>
                <a:cubicBezTo>
                  <a:pt x="418" y="403"/>
                  <a:pt x="418" y="452"/>
                  <a:pt x="418" y="501"/>
                </a:cubicBezTo>
                <a:cubicBezTo>
                  <a:pt x="418" y="504"/>
                  <a:pt x="418" y="506"/>
                  <a:pt x="418" y="508"/>
                </a:cubicBezTo>
                <a:cubicBezTo>
                  <a:pt x="448" y="508"/>
                  <a:pt x="478" y="508"/>
                  <a:pt x="508" y="508"/>
                </a:cubicBezTo>
                <a:cubicBezTo>
                  <a:pt x="508" y="507"/>
                  <a:pt x="508" y="505"/>
                  <a:pt x="508" y="504"/>
                </a:cubicBezTo>
                <a:cubicBezTo>
                  <a:pt x="508" y="449"/>
                  <a:pt x="508" y="394"/>
                  <a:pt x="508" y="339"/>
                </a:cubicBezTo>
                <a:cubicBezTo>
                  <a:pt x="508" y="303"/>
                  <a:pt x="492" y="274"/>
                  <a:pt x="463" y="253"/>
                </a:cubicBezTo>
                <a:cubicBezTo>
                  <a:pt x="420" y="223"/>
                  <a:pt x="371" y="228"/>
                  <a:pt x="336" y="266"/>
                </a:cubicBezTo>
                <a:cubicBezTo>
                  <a:pt x="333" y="269"/>
                  <a:pt x="332" y="271"/>
                  <a:pt x="330" y="274"/>
                </a:cubicBezTo>
                <a:cubicBezTo>
                  <a:pt x="329" y="273"/>
                  <a:pt x="329" y="273"/>
                  <a:pt x="328" y="273"/>
                </a:cubicBezTo>
                <a:cubicBezTo>
                  <a:pt x="328" y="262"/>
                  <a:pt x="328" y="251"/>
                  <a:pt x="328" y="240"/>
                </a:cubicBezTo>
                <a:cubicBezTo>
                  <a:pt x="298" y="240"/>
                  <a:pt x="269" y="240"/>
                  <a:pt x="239" y="240"/>
                </a:cubicBezTo>
                <a:close/>
                <a:moveTo>
                  <a:pt x="90" y="508"/>
                </a:moveTo>
                <a:cubicBezTo>
                  <a:pt x="120" y="508"/>
                  <a:pt x="149" y="508"/>
                  <a:pt x="179" y="508"/>
                </a:cubicBezTo>
                <a:cubicBezTo>
                  <a:pt x="179" y="419"/>
                  <a:pt x="179" y="329"/>
                  <a:pt x="179" y="240"/>
                </a:cubicBezTo>
                <a:cubicBezTo>
                  <a:pt x="149" y="240"/>
                  <a:pt x="119" y="240"/>
                  <a:pt x="90" y="240"/>
                </a:cubicBezTo>
                <a:cubicBezTo>
                  <a:pt x="90" y="330"/>
                  <a:pt x="90" y="419"/>
                  <a:pt x="90" y="508"/>
                </a:cubicBezTo>
                <a:close/>
                <a:moveTo>
                  <a:pt x="188" y="135"/>
                </a:moveTo>
                <a:cubicBezTo>
                  <a:pt x="188" y="105"/>
                  <a:pt x="164" y="81"/>
                  <a:pt x="134" y="81"/>
                </a:cubicBezTo>
                <a:cubicBezTo>
                  <a:pt x="104" y="81"/>
                  <a:pt x="80" y="106"/>
                  <a:pt x="80" y="135"/>
                </a:cubicBezTo>
                <a:cubicBezTo>
                  <a:pt x="81" y="165"/>
                  <a:pt x="104" y="188"/>
                  <a:pt x="134" y="189"/>
                </a:cubicBezTo>
                <a:cubicBezTo>
                  <a:pt x="164" y="189"/>
                  <a:pt x="188" y="165"/>
                  <a:pt x="188" y="13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cxnSp>
        <p:nvCxnSpPr>
          <p:cNvPr id="38" name="Straight Connector 37"/>
          <p:cNvCxnSpPr/>
          <p:nvPr/>
        </p:nvCxnSpPr>
        <p:spPr>
          <a:xfrm>
            <a:off x="5057203" y="816049"/>
            <a:ext cx="1339913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0">
            <a:extLst>
              <a:ext uri="{FF2B5EF4-FFF2-40B4-BE49-F238E27FC236}">
                <a16:creationId xmlns:a16="http://schemas.microsoft.com/office/drawing/2014/main" id="{9843F1DE-6301-2549-A35C-31316D3D8E7B}"/>
              </a:ext>
            </a:extLst>
          </p:cNvPr>
          <p:cNvSpPr txBox="1"/>
          <p:nvPr/>
        </p:nvSpPr>
        <p:spPr>
          <a:xfrm>
            <a:off x="886824" y="3762253"/>
            <a:ext cx="27186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ea typeface="Avenir Light" charset="0"/>
                <a:cs typeface="Avenir Light" charset="0"/>
              </a:rPr>
              <a:t>EXPREIENCE PROFESSIONNENNE</a:t>
            </a:r>
            <a:endParaRPr lang="en-US" sz="1400" b="1" dirty="0"/>
          </a:p>
        </p:txBody>
      </p:sp>
      <p:sp>
        <p:nvSpPr>
          <p:cNvPr id="41" name="Rectangle 40"/>
          <p:cNvSpPr/>
          <p:nvPr/>
        </p:nvSpPr>
        <p:spPr>
          <a:xfrm>
            <a:off x="537527" y="4228644"/>
            <a:ext cx="1044000" cy="261610"/>
          </a:xfrm>
          <a:prstGeom prst="rect">
            <a:avLst/>
          </a:prstGeom>
          <a:noFill/>
          <a:ln>
            <a:solidFill>
              <a:srgbClr val="3AAFA9"/>
            </a:solidFill>
          </a:ln>
        </p:spPr>
        <p:txBody>
          <a:bodyPr wrap="square">
            <a:spAutoFit/>
          </a:bodyPr>
          <a:lstStyle/>
          <a:p>
            <a:pPr marL="7938" algn="ctr">
              <a:defRPr/>
            </a:pPr>
            <a:r>
              <a:rPr lang="fr-FR" sz="1100" i="1" dirty="0">
                <a:solidFill>
                  <a:srgbClr val="3AAFA9"/>
                </a:solidFill>
                <a:ea typeface="Avenir Light" charset="0"/>
                <a:cs typeface="Avenir Light" charset="0"/>
              </a:rPr>
              <a:t>2014-2015</a:t>
            </a:r>
          </a:p>
        </p:txBody>
      </p:sp>
      <p:sp>
        <p:nvSpPr>
          <p:cNvPr id="42" name="Rectangle 41"/>
          <p:cNvSpPr/>
          <p:nvPr/>
        </p:nvSpPr>
        <p:spPr>
          <a:xfrm>
            <a:off x="2599748" y="4226164"/>
            <a:ext cx="1044000" cy="261610"/>
          </a:xfrm>
          <a:prstGeom prst="rect">
            <a:avLst/>
          </a:prstGeom>
          <a:noFill/>
          <a:ln>
            <a:solidFill>
              <a:srgbClr val="3AAFA9"/>
            </a:solidFill>
          </a:ln>
        </p:spPr>
        <p:txBody>
          <a:bodyPr wrap="square">
            <a:spAutoFit/>
          </a:bodyPr>
          <a:lstStyle/>
          <a:p>
            <a:pPr marL="7938" algn="ctr">
              <a:defRPr/>
            </a:pPr>
            <a:r>
              <a:rPr lang="fr-FR" sz="1100" i="1" dirty="0">
                <a:solidFill>
                  <a:srgbClr val="3AAFA9"/>
                </a:solidFill>
                <a:ea typeface="Avenir Light" charset="0"/>
                <a:cs typeface="Avenir Light" charset="0"/>
              </a:rPr>
              <a:t>2015-2016</a:t>
            </a:r>
          </a:p>
        </p:txBody>
      </p:sp>
      <p:sp>
        <p:nvSpPr>
          <p:cNvPr id="43" name="Rectangle 42"/>
          <p:cNvSpPr/>
          <p:nvPr/>
        </p:nvSpPr>
        <p:spPr>
          <a:xfrm>
            <a:off x="4712793" y="4207164"/>
            <a:ext cx="1044000" cy="261610"/>
          </a:xfrm>
          <a:prstGeom prst="rect">
            <a:avLst/>
          </a:prstGeom>
          <a:noFill/>
          <a:ln>
            <a:solidFill>
              <a:srgbClr val="3AAFA9"/>
            </a:solidFill>
          </a:ln>
        </p:spPr>
        <p:txBody>
          <a:bodyPr wrap="square">
            <a:spAutoFit/>
          </a:bodyPr>
          <a:lstStyle/>
          <a:p>
            <a:pPr marL="7938" algn="ctr">
              <a:defRPr/>
            </a:pPr>
            <a:r>
              <a:rPr lang="fr-FR" sz="1100" i="1" dirty="0">
                <a:solidFill>
                  <a:srgbClr val="3AAFA9"/>
                </a:solidFill>
                <a:ea typeface="Avenir Light" charset="0"/>
                <a:cs typeface="Avenir Light" charset="0"/>
              </a:rPr>
              <a:t>2015-2016</a:t>
            </a:r>
          </a:p>
        </p:txBody>
      </p:sp>
      <p:sp>
        <p:nvSpPr>
          <p:cNvPr id="45" name="Rectangle 44"/>
          <p:cNvSpPr/>
          <p:nvPr/>
        </p:nvSpPr>
        <p:spPr>
          <a:xfrm>
            <a:off x="433425" y="4595795"/>
            <a:ext cx="139333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rgbClr val="00B050"/>
              </a:buClr>
              <a:buSzPct val="100000"/>
              <a:defRPr/>
            </a:pPr>
            <a:r>
              <a:rPr lang="fr-FR" sz="1100" b="1" dirty="0">
                <a:solidFill>
                  <a:schemeClr val="bg2">
                    <a:lumMod val="25000"/>
                  </a:schemeClr>
                </a:solidFill>
                <a:ea typeface="Avenir Light" charset="0"/>
                <a:cs typeface="Avenir Light" charset="0"/>
              </a:rPr>
              <a:t>Titre du poste | Ville</a:t>
            </a:r>
          </a:p>
        </p:txBody>
      </p:sp>
      <p:sp>
        <p:nvSpPr>
          <p:cNvPr id="46" name="Rectangle 45"/>
          <p:cNvSpPr/>
          <p:nvPr/>
        </p:nvSpPr>
        <p:spPr>
          <a:xfrm>
            <a:off x="433425" y="4817554"/>
            <a:ext cx="120898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rgbClr val="00B050"/>
              </a:buClr>
              <a:buSzPct val="100000"/>
              <a:defRPr/>
            </a:pPr>
            <a:r>
              <a:rPr lang="fr-FR" sz="1100" dirty="0">
                <a:solidFill>
                  <a:srgbClr val="3AAFA9"/>
                </a:solidFill>
                <a:ea typeface="Avenir Light" charset="0"/>
                <a:cs typeface="Avenir Light" charset="0"/>
              </a:rPr>
              <a:t>Nom de la société</a:t>
            </a:r>
            <a:endParaRPr lang="fr-FR" sz="1100" b="1" dirty="0">
              <a:solidFill>
                <a:srgbClr val="3AAFA9"/>
              </a:solidFill>
              <a:ea typeface="Avenir Light" charset="0"/>
              <a:cs typeface="Avenir Light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33426" y="5039313"/>
            <a:ext cx="1980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dirty="0" err="1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Lorem</a:t>
            </a:r>
            <a:r>
              <a:rPr lang="fr-FR" sz="1000" dirty="0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ipsum</a:t>
            </a:r>
            <a:r>
              <a:rPr lang="fr-FR" sz="1000" dirty="0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dolor</a:t>
            </a:r>
            <a:r>
              <a:rPr lang="fr-FR" sz="1000" dirty="0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sit</a:t>
            </a:r>
            <a:r>
              <a:rPr lang="fr-FR" sz="1000" dirty="0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amet</a:t>
            </a:r>
            <a:r>
              <a:rPr lang="fr-FR" sz="1000" dirty="0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, </a:t>
            </a:r>
            <a:r>
              <a:rPr lang="fr-FR" sz="1000" dirty="0" err="1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consectetur</a:t>
            </a:r>
            <a:r>
              <a:rPr lang="fr-FR" sz="1000" dirty="0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adipiscing</a:t>
            </a:r>
            <a:r>
              <a:rPr lang="fr-FR" sz="1000" dirty="0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elit</a:t>
            </a:r>
            <a:r>
              <a:rPr lang="fr-FR" sz="1000" dirty="0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. </a:t>
            </a:r>
            <a:r>
              <a:rPr lang="fr-FR" sz="1000" dirty="0" err="1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Morbi</a:t>
            </a:r>
            <a:r>
              <a:rPr lang="fr-FR" sz="1000" dirty="0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 tristique </a:t>
            </a:r>
            <a:r>
              <a:rPr lang="fr-FR" sz="1000" dirty="0" err="1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sapien</a:t>
            </a:r>
            <a:r>
              <a:rPr lang="fr-FR" sz="1000" dirty="0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 nec </a:t>
            </a:r>
            <a:r>
              <a:rPr lang="fr-FR" sz="1000" dirty="0" err="1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nulla</a:t>
            </a:r>
            <a:r>
              <a:rPr lang="fr-FR" sz="1000" dirty="0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rutrum</a:t>
            </a:r>
            <a:r>
              <a:rPr lang="fr-FR" sz="1000" dirty="0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imperdiet</a:t>
            </a:r>
            <a:r>
              <a:rPr lang="fr-FR" sz="1000" dirty="0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. </a:t>
            </a:r>
          </a:p>
        </p:txBody>
      </p:sp>
      <p:sp>
        <p:nvSpPr>
          <p:cNvPr id="48" name="Rectangle 47"/>
          <p:cNvSpPr/>
          <p:nvPr/>
        </p:nvSpPr>
        <p:spPr>
          <a:xfrm>
            <a:off x="2534242" y="4595795"/>
            <a:ext cx="139333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rgbClr val="00B050"/>
              </a:buClr>
              <a:buSzPct val="100000"/>
              <a:defRPr/>
            </a:pPr>
            <a:r>
              <a:rPr lang="fr-FR" sz="1100" b="1" dirty="0">
                <a:solidFill>
                  <a:schemeClr val="bg2">
                    <a:lumMod val="25000"/>
                  </a:schemeClr>
                </a:solidFill>
                <a:ea typeface="Avenir Light" charset="0"/>
                <a:cs typeface="Avenir Light" charset="0"/>
              </a:rPr>
              <a:t>Titre du poste | Ville</a:t>
            </a:r>
          </a:p>
        </p:txBody>
      </p:sp>
      <p:sp>
        <p:nvSpPr>
          <p:cNvPr id="49" name="Rectangle 48"/>
          <p:cNvSpPr/>
          <p:nvPr/>
        </p:nvSpPr>
        <p:spPr>
          <a:xfrm>
            <a:off x="2534242" y="4817554"/>
            <a:ext cx="120898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rgbClr val="00B050"/>
              </a:buClr>
              <a:buSzPct val="100000"/>
              <a:defRPr/>
            </a:pPr>
            <a:r>
              <a:rPr lang="fr-FR" sz="1100" dirty="0">
                <a:solidFill>
                  <a:srgbClr val="3AAFA9"/>
                </a:solidFill>
                <a:ea typeface="Avenir Light" charset="0"/>
                <a:cs typeface="Avenir Light" charset="0"/>
              </a:rPr>
              <a:t>Nom de la société</a:t>
            </a:r>
            <a:endParaRPr lang="fr-FR" sz="1100" b="1" dirty="0">
              <a:solidFill>
                <a:srgbClr val="3AAFA9"/>
              </a:solidFill>
              <a:ea typeface="Avenir Light" charset="0"/>
              <a:cs typeface="Avenir Light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2534243" y="5039313"/>
            <a:ext cx="1980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dirty="0" err="1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Lorem</a:t>
            </a:r>
            <a:r>
              <a:rPr lang="fr-FR" sz="1000" dirty="0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ipsum</a:t>
            </a:r>
            <a:r>
              <a:rPr lang="fr-FR" sz="1000" dirty="0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dolor</a:t>
            </a:r>
            <a:r>
              <a:rPr lang="fr-FR" sz="1000" dirty="0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sit</a:t>
            </a:r>
            <a:r>
              <a:rPr lang="fr-FR" sz="1000" dirty="0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amet</a:t>
            </a:r>
            <a:r>
              <a:rPr lang="fr-FR" sz="1000" dirty="0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, </a:t>
            </a:r>
            <a:r>
              <a:rPr lang="fr-FR" sz="1000" dirty="0" err="1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consectetur</a:t>
            </a:r>
            <a:r>
              <a:rPr lang="fr-FR" sz="1000" dirty="0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adipiscing</a:t>
            </a:r>
            <a:r>
              <a:rPr lang="fr-FR" sz="1000" dirty="0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elit</a:t>
            </a:r>
            <a:r>
              <a:rPr lang="fr-FR" sz="1000" dirty="0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. </a:t>
            </a:r>
            <a:r>
              <a:rPr lang="fr-FR" sz="1000" dirty="0" err="1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Morbi</a:t>
            </a:r>
            <a:r>
              <a:rPr lang="fr-FR" sz="1000" dirty="0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 tristique </a:t>
            </a:r>
            <a:r>
              <a:rPr lang="fr-FR" sz="1000" dirty="0" err="1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sapien</a:t>
            </a:r>
            <a:r>
              <a:rPr lang="fr-FR" sz="1000" dirty="0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 nec </a:t>
            </a:r>
            <a:r>
              <a:rPr lang="fr-FR" sz="1000" dirty="0" err="1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nulla</a:t>
            </a:r>
            <a:r>
              <a:rPr lang="fr-FR" sz="1000" dirty="0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rutrum</a:t>
            </a:r>
            <a:r>
              <a:rPr lang="fr-FR" sz="1000" dirty="0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imperdiet</a:t>
            </a:r>
            <a:r>
              <a:rPr lang="fr-FR" sz="1000" dirty="0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. </a:t>
            </a:r>
          </a:p>
        </p:txBody>
      </p:sp>
      <p:sp>
        <p:nvSpPr>
          <p:cNvPr id="51" name="Rectangle 50"/>
          <p:cNvSpPr/>
          <p:nvPr/>
        </p:nvSpPr>
        <p:spPr>
          <a:xfrm>
            <a:off x="4613050" y="4595795"/>
            <a:ext cx="139333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rgbClr val="00B050"/>
              </a:buClr>
              <a:buSzPct val="100000"/>
              <a:defRPr/>
            </a:pPr>
            <a:r>
              <a:rPr lang="fr-FR" sz="1100" b="1" dirty="0">
                <a:solidFill>
                  <a:schemeClr val="bg2">
                    <a:lumMod val="25000"/>
                  </a:schemeClr>
                </a:solidFill>
                <a:ea typeface="Avenir Light" charset="0"/>
                <a:cs typeface="Avenir Light" charset="0"/>
              </a:rPr>
              <a:t>Titre du poste | Ville</a:t>
            </a:r>
          </a:p>
        </p:txBody>
      </p:sp>
      <p:sp>
        <p:nvSpPr>
          <p:cNvPr id="52" name="Rectangle 51"/>
          <p:cNvSpPr/>
          <p:nvPr/>
        </p:nvSpPr>
        <p:spPr>
          <a:xfrm>
            <a:off x="4613050" y="4817554"/>
            <a:ext cx="120898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rgbClr val="00B050"/>
              </a:buClr>
              <a:buSzPct val="100000"/>
              <a:defRPr/>
            </a:pPr>
            <a:r>
              <a:rPr lang="fr-FR" sz="1100" dirty="0">
                <a:solidFill>
                  <a:srgbClr val="3AAFA9"/>
                </a:solidFill>
                <a:ea typeface="Avenir Light" charset="0"/>
                <a:cs typeface="Avenir Light" charset="0"/>
              </a:rPr>
              <a:t>Nom de la société</a:t>
            </a:r>
            <a:endParaRPr lang="fr-FR" sz="1100" b="1" dirty="0">
              <a:solidFill>
                <a:srgbClr val="3AAFA9"/>
              </a:solidFill>
              <a:ea typeface="Avenir Light" charset="0"/>
              <a:cs typeface="Avenir Light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613051" y="5039313"/>
            <a:ext cx="1980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dirty="0" err="1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Lorem</a:t>
            </a:r>
            <a:r>
              <a:rPr lang="fr-FR" sz="1000" dirty="0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ipsum</a:t>
            </a:r>
            <a:r>
              <a:rPr lang="fr-FR" sz="1000" dirty="0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dolor</a:t>
            </a:r>
            <a:r>
              <a:rPr lang="fr-FR" sz="1000" dirty="0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sit</a:t>
            </a:r>
            <a:r>
              <a:rPr lang="fr-FR" sz="1000" dirty="0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amet</a:t>
            </a:r>
            <a:r>
              <a:rPr lang="fr-FR" sz="1000" dirty="0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, </a:t>
            </a:r>
            <a:r>
              <a:rPr lang="fr-FR" sz="1000" dirty="0" err="1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consectetur</a:t>
            </a:r>
            <a:r>
              <a:rPr lang="fr-FR" sz="1000" dirty="0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adipiscing</a:t>
            </a:r>
            <a:r>
              <a:rPr lang="fr-FR" sz="1000" dirty="0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elit</a:t>
            </a:r>
            <a:r>
              <a:rPr lang="fr-FR" sz="1000" dirty="0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. </a:t>
            </a:r>
            <a:r>
              <a:rPr lang="fr-FR" sz="1000" dirty="0" err="1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Morbi</a:t>
            </a:r>
            <a:r>
              <a:rPr lang="fr-FR" sz="1000" dirty="0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 tristique </a:t>
            </a:r>
            <a:r>
              <a:rPr lang="fr-FR" sz="1000" dirty="0" err="1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sapien</a:t>
            </a:r>
            <a:r>
              <a:rPr lang="fr-FR" sz="1000" dirty="0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 nec </a:t>
            </a:r>
            <a:r>
              <a:rPr lang="fr-FR" sz="1000" dirty="0" err="1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nulla</a:t>
            </a:r>
            <a:r>
              <a:rPr lang="fr-FR" sz="1000" dirty="0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rutrum</a:t>
            </a:r>
            <a:r>
              <a:rPr lang="fr-FR" sz="1000" dirty="0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imperdiet</a:t>
            </a:r>
            <a:r>
              <a:rPr lang="fr-FR" sz="1000" dirty="0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. </a:t>
            </a:r>
          </a:p>
        </p:txBody>
      </p:sp>
      <p:sp>
        <p:nvSpPr>
          <p:cNvPr id="55" name="TextBox 30">
            <a:extLst>
              <a:ext uri="{FF2B5EF4-FFF2-40B4-BE49-F238E27FC236}">
                <a16:creationId xmlns:a16="http://schemas.microsoft.com/office/drawing/2014/main" id="{9843F1DE-6301-2549-A35C-31316D3D8E7B}"/>
              </a:ext>
            </a:extLst>
          </p:cNvPr>
          <p:cNvSpPr txBox="1"/>
          <p:nvPr/>
        </p:nvSpPr>
        <p:spPr>
          <a:xfrm>
            <a:off x="886825" y="5985986"/>
            <a:ext cx="2085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ea typeface="Avenir Light" charset="0"/>
                <a:cs typeface="Avenir Light" charset="0"/>
              </a:rPr>
              <a:t>FORMATION</a:t>
            </a:r>
            <a:endParaRPr lang="en-US" sz="1400" b="1" dirty="0"/>
          </a:p>
        </p:txBody>
      </p:sp>
      <p:sp>
        <p:nvSpPr>
          <p:cNvPr id="56" name="Rectangle 55"/>
          <p:cNvSpPr/>
          <p:nvPr/>
        </p:nvSpPr>
        <p:spPr>
          <a:xfrm>
            <a:off x="537527" y="6463469"/>
            <a:ext cx="1044000" cy="261610"/>
          </a:xfrm>
          <a:prstGeom prst="rect">
            <a:avLst/>
          </a:prstGeom>
          <a:noFill/>
          <a:ln>
            <a:solidFill>
              <a:srgbClr val="3AAFA9"/>
            </a:solidFill>
          </a:ln>
        </p:spPr>
        <p:txBody>
          <a:bodyPr wrap="square">
            <a:spAutoFit/>
          </a:bodyPr>
          <a:lstStyle/>
          <a:p>
            <a:pPr marL="7938" algn="ctr">
              <a:defRPr/>
            </a:pPr>
            <a:r>
              <a:rPr lang="fr-FR" sz="1100" i="1" dirty="0">
                <a:solidFill>
                  <a:srgbClr val="3AAFA9"/>
                </a:solidFill>
                <a:ea typeface="Avenir Light" charset="0"/>
                <a:cs typeface="Avenir Light" charset="0"/>
              </a:rPr>
              <a:t>2014-2015</a:t>
            </a:r>
          </a:p>
        </p:txBody>
      </p:sp>
      <p:sp>
        <p:nvSpPr>
          <p:cNvPr id="57" name="Rectangle 56"/>
          <p:cNvSpPr/>
          <p:nvPr/>
        </p:nvSpPr>
        <p:spPr>
          <a:xfrm>
            <a:off x="2599748" y="6460989"/>
            <a:ext cx="1044000" cy="261610"/>
          </a:xfrm>
          <a:prstGeom prst="rect">
            <a:avLst/>
          </a:prstGeom>
          <a:noFill/>
          <a:ln>
            <a:solidFill>
              <a:srgbClr val="3AAFA9"/>
            </a:solidFill>
          </a:ln>
        </p:spPr>
        <p:txBody>
          <a:bodyPr wrap="square">
            <a:spAutoFit/>
          </a:bodyPr>
          <a:lstStyle/>
          <a:p>
            <a:pPr marL="7938" algn="ctr">
              <a:defRPr/>
            </a:pPr>
            <a:r>
              <a:rPr lang="fr-FR" sz="1100" i="1" dirty="0">
                <a:solidFill>
                  <a:srgbClr val="3AAFA9"/>
                </a:solidFill>
                <a:ea typeface="Avenir Light" charset="0"/>
                <a:cs typeface="Avenir Light" charset="0"/>
              </a:rPr>
              <a:t>2015-2016</a:t>
            </a:r>
          </a:p>
        </p:txBody>
      </p:sp>
      <p:sp>
        <p:nvSpPr>
          <p:cNvPr id="58" name="Rectangle 57"/>
          <p:cNvSpPr/>
          <p:nvPr/>
        </p:nvSpPr>
        <p:spPr>
          <a:xfrm>
            <a:off x="4712793" y="6441989"/>
            <a:ext cx="1044000" cy="261610"/>
          </a:xfrm>
          <a:prstGeom prst="rect">
            <a:avLst/>
          </a:prstGeom>
          <a:noFill/>
          <a:ln>
            <a:solidFill>
              <a:srgbClr val="3AAFA9"/>
            </a:solidFill>
          </a:ln>
        </p:spPr>
        <p:txBody>
          <a:bodyPr wrap="square">
            <a:spAutoFit/>
          </a:bodyPr>
          <a:lstStyle/>
          <a:p>
            <a:pPr marL="7938" algn="ctr">
              <a:defRPr/>
            </a:pPr>
            <a:r>
              <a:rPr lang="fr-FR" sz="1100" i="1" dirty="0">
                <a:solidFill>
                  <a:srgbClr val="3AAFA9"/>
                </a:solidFill>
                <a:ea typeface="Avenir Light" charset="0"/>
                <a:cs typeface="Avenir Light" charset="0"/>
              </a:rPr>
              <a:t>2015-2016</a:t>
            </a:r>
          </a:p>
        </p:txBody>
      </p:sp>
      <p:sp>
        <p:nvSpPr>
          <p:cNvPr id="59" name="Rectangle 58"/>
          <p:cNvSpPr/>
          <p:nvPr/>
        </p:nvSpPr>
        <p:spPr>
          <a:xfrm>
            <a:off x="433425" y="6830620"/>
            <a:ext cx="117692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rgbClr val="00B050"/>
              </a:buClr>
              <a:buSzPct val="100000"/>
              <a:defRPr/>
            </a:pPr>
            <a:r>
              <a:rPr lang="fr-FR" sz="1100" b="1" dirty="0">
                <a:solidFill>
                  <a:schemeClr val="bg2">
                    <a:lumMod val="25000"/>
                  </a:schemeClr>
                </a:solidFill>
                <a:ea typeface="Avenir Light" charset="0"/>
                <a:cs typeface="Avenir Light" charset="0"/>
              </a:rPr>
              <a:t>Université | Ville</a:t>
            </a:r>
          </a:p>
        </p:txBody>
      </p:sp>
      <p:sp>
        <p:nvSpPr>
          <p:cNvPr id="60" name="Rectangle 59"/>
          <p:cNvSpPr/>
          <p:nvPr/>
        </p:nvSpPr>
        <p:spPr>
          <a:xfrm>
            <a:off x="433425" y="7052379"/>
            <a:ext cx="66556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rgbClr val="00B050"/>
              </a:buClr>
              <a:buSzPct val="100000"/>
              <a:defRPr/>
            </a:pPr>
            <a:r>
              <a:rPr lang="fr-FR" sz="1100" dirty="0">
                <a:solidFill>
                  <a:srgbClr val="3AAFA9"/>
                </a:solidFill>
                <a:ea typeface="Avenir Light" charset="0"/>
                <a:cs typeface="Avenir Light" charset="0"/>
              </a:rPr>
              <a:t>Diplôme</a:t>
            </a:r>
          </a:p>
        </p:txBody>
      </p:sp>
      <p:sp>
        <p:nvSpPr>
          <p:cNvPr id="61" name="Rectangle 60"/>
          <p:cNvSpPr/>
          <p:nvPr/>
        </p:nvSpPr>
        <p:spPr>
          <a:xfrm>
            <a:off x="433426" y="7274138"/>
            <a:ext cx="1980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dirty="0" err="1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Lorem</a:t>
            </a:r>
            <a:r>
              <a:rPr lang="fr-FR" sz="1000" dirty="0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ipsum</a:t>
            </a:r>
            <a:r>
              <a:rPr lang="fr-FR" sz="1000" dirty="0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dolor</a:t>
            </a:r>
            <a:r>
              <a:rPr lang="fr-FR" sz="1000" dirty="0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sit</a:t>
            </a:r>
            <a:r>
              <a:rPr lang="fr-FR" sz="1000" dirty="0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amet</a:t>
            </a:r>
            <a:r>
              <a:rPr lang="fr-FR" sz="1000" dirty="0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, </a:t>
            </a:r>
            <a:r>
              <a:rPr lang="fr-FR" sz="1000" dirty="0" err="1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consectetur</a:t>
            </a:r>
            <a:r>
              <a:rPr lang="fr-FR" sz="1000" dirty="0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adipiscing</a:t>
            </a:r>
            <a:r>
              <a:rPr lang="fr-FR" sz="1000" dirty="0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elit</a:t>
            </a:r>
            <a:r>
              <a:rPr lang="fr-FR" sz="1000" dirty="0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. </a:t>
            </a:r>
            <a:r>
              <a:rPr lang="fr-FR" sz="1000" dirty="0" err="1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Morbi</a:t>
            </a:r>
            <a:r>
              <a:rPr lang="fr-FR" sz="1000" dirty="0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 tristique </a:t>
            </a:r>
            <a:r>
              <a:rPr lang="fr-FR" sz="1000" dirty="0" err="1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sapien</a:t>
            </a:r>
            <a:r>
              <a:rPr lang="fr-FR" sz="1000" dirty="0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 nec </a:t>
            </a:r>
            <a:r>
              <a:rPr lang="fr-FR" sz="1000" dirty="0" err="1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nulla</a:t>
            </a:r>
            <a:r>
              <a:rPr lang="fr-FR" sz="1000" dirty="0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rutrum</a:t>
            </a:r>
            <a:r>
              <a:rPr lang="fr-FR" sz="1000" dirty="0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imperdiet</a:t>
            </a:r>
            <a:r>
              <a:rPr lang="fr-FR" sz="1000" dirty="0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. </a:t>
            </a:r>
          </a:p>
        </p:txBody>
      </p:sp>
      <p:sp>
        <p:nvSpPr>
          <p:cNvPr id="62" name="Rectangle 61"/>
          <p:cNvSpPr/>
          <p:nvPr/>
        </p:nvSpPr>
        <p:spPr>
          <a:xfrm>
            <a:off x="2534242" y="6830620"/>
            <a:ext cx="117692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rgbClr val="00B050"/>
              </a:buClr>
              <a:buSzPct val="100000"/>
              <a:defRPr/>
            </a:pPr>
            <a:r>
              <a:rPr lang="fr-FR" sz="1100" b="1" dirty="0">
                <a:solidFill>
                  <a:schemeClr val="bg2">
                    <a:lumMod val="25000"/>
                  </a:schemeClr>
                </a:solidFill>
                <a:ea typeface="Avenir Light" charset="0"/>
                <a:cs typeface="Avenir Light" charset="0"/>
              </a:rPr>
              <a:t>Université | Ville</a:t>
            </a:r>
          </a:p>
        </p:txBody>
      </p:sp>
      <p:sp>
        <p:nvSpPr>
          <p:cNvPr id="63" name="Rectangle 62"/>
          <p:cNvSpPr/>
          <p:nvPr/>
        </p:nvSpPr>
        <p:spPr>
          <a:xfrm>
            <a:off x="2534242" y="7052379"/>
            <a:ext cx="66556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rgbClr val="00B050"/>
              </a:buClr>
              <a:buSzPct val="100000"/>
              <a:defRPr/>
            </a:pPr>
            <a:r>
              <a:rPr lang="fr-FR" sz="1100" dirty="0">
                <a:solidFill>
                  <a:srgbClr val="3AAFA9"/>
                </a:solidFill>
                <a:ea typeface="Avenir Light" charset="0"/>
                <a:cs typeface="Avenir Light" charset="0"/>
              </a:rPr>
              <a:t>Diplôme</a:t>
            </a:r>
          </a:p>
        </p:txBody>
      </p:sp>
      <p:sp>
        <p:nvSpPr>
          <p:cNvPr id="64" name="Rectangle 63"/>
          <p:cNvSpPr/>
          <p:nvPr/>
        </p:nvSpPr>
        <p:spPr>
          <a:xfrm>
            <a:off x="2534243" y="7274138"/>
            <a:ext cx="1980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dirty="0" err="1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Lorem</a:t>
            </a:r>
            <a:r>
              <a:rPr lang="fr-FR" sz="1000" dirty="0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ipsum</a:t>
            </a:r>
            <a:r>
              <a:rPr lang="fr-FR" sz="1000" dirty="0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dolor</a:t>
            </a:r>
            <a:r>
              <a:rPr lang="fr-FR" sz="1000" dirty="0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sit</a:t>
            </a:r>
            <a:r>
              <a:rPr lang="fr-FR" sz="1000" dirty="0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amet</a:t>
            </a:r>
            <a:r>
              <a:rPr lang="fr-FR" sz="1000" dirty="0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, </a:t>
            </a:r>
            <a:r>
              <a:rPr lang="fr-FR" sz="1000" dirty="0" err="1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consectetur</a:t>
            </a:r>
            <a:r>
              <a:rPr lang="fr-FR" sz="1000" dirty="0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adipiscing</a:t>
            </a:r>
            <a:r>
              <a:rPr lang="fr-FR" sz="1000" dirty="0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elit</a:t>
            </a:r>
            <a:r>
              <a:rPr lang="fr-FR" sz="1000" dirty="0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. </a:t>
            </a:r>
            <a:r>
              <a:rPr lang="fr-FR" sz="1000" dirty="0" err="1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Morbi</a:t>
            </a:r>
            <a:r>
              <a:rPr lang="fr-FR" sz="1000" dirty="0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 tristique </a:t>
            </a:r>
            <a:r>
              <a:rPr lang="fr-FR" sz="1000" dirty="0" err="1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sapien</a:t>
            </a:r>
            <a:r>
              <a:rPr lang="fr-FR" sz="1000" dirty="0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 nec </a:t>
            </a:r>
            <a:r>
              <a:rPr lang="fr-FR" sz="1000" dirty="0" err="1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nulla</a:t>
            </a:r>
            <a:r>
              <a:rPr lang="fr-FR" sz="1000" dirty="0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rutrum</a:t>
            </a:r>
            <a:r>
              <a:rPr lang="fr-FR" sz="1000" dirty="0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imperdiet</a:t>
            </a:r>
            <a:r>
              <a:rPr lang="fr-FR" sz="1000" dirty="0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. </a:t>
            </a:r>
          </a:p>
        </p:txBody>
      </p:sp>
      <p:sp>
        <p:nvSpPr>
          <p:cNvPr id="65" name="Rectangle 64"/>
          <p:cNvSpPr/>
          <p:nvPr/>
        </p:nvSpPr>
        <p:spPr>
          <a:xfrm>
            <a:off x="4613050" y="6830620"/>
            <a:ext cx="117692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rgbClr val="00B050"/>
              </a:buClr>
              <a:buSzPct val="100000"/>
              <a:defRPr/>
            </a:pPr>
            <a:r>
              <a:rPr lang="fr-FR" sz="1100" b="1" dirty="0">
                <a:solidFill>
                  <a:schemeClr val="bg2">
                    <a:lumMod val="25000"/>
                  </a:schemeClr>
                </a:solidFill>
                <a:ea typeface="Avenir Light" charset="0"/>
                <a:cs typeface="Avenir Light" charset="0"/>
              </a:rPr>
              <a:t>Université | Ville</a:t>
            </a:r>
          </a:p>
        </p:txBody>
      </p:sp>
      <p:sp>
        <p:nvSpPr>
          <p:cNvPr id="66" name="Rectangle 65"/>
          <p:cNvSpPr/>
          <p:nvPr/>
        </p:nvSpPr>
        <p:spPr>
          <a:xfrm>
            <a:off x="4613050" y="7052379"/>
            <a:ext cx="66556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rgbClr val="00B050"/>
              </a:buClr>
              <a:buSzPct val="100000"/>
              <a:defRPr/>
            </a:pPr>
            <a:r>
              <a:rPr lang="fr-FR" sz="1100" dirty="0">
                <a:solidFill>
                  <a:srgbClr val="3AAFA9"/>
                </a:solidFill>
                <a:ea typeface="Avenir Light" charset="0"/>
                <a:cs typeface="Avenir Light" charset="0"/>
              </a:rPr>
              <a:t>Diplôme</a:t>
            </a:r>
          </a:p>
        </p:txBody>
      </p:sp>
      <p:sp>
        <p:nvSpPr>
          <p:cNvPr id="67" name="Rectangle 66"/>
          <p:cNvSpPr/>
          <p:nvPr/>
        </p:nvSpPr>
        <p:spPr>
          <a:xfrm>
            <a:off x="4613051" y="7274138"/>
            <a:ext cx="1980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dirty="0" err="1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Lorem</a:t>
            </a:r>
            <a:r>
              <a:rPr lang="fr-FR" sz="1000" dirty="0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ipsum</a:t>
            </a:r>
            <a:r>
              <a:rPr lang="fr-FR" sz="1000" dirty="0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dolor</a:t>
            </a:r>
            <a:r>
              <a:rPr lang="fr-FR" sz="1000" dirty="0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sit</a:t>
            </a:r>
            <a:r>
              <a:rPr lang="fr-FR" sz="1000" dirty="0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amet</a:t>
            </a:r>
            <a:r>
              <a:rPr lang="fr-FR" sz="1000" dirty="0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, </a:t>
            </a:r>
            <a:r>
              <a:rPr lang="fr-FR" sz="1000" dirty="0" err="1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consectetur</a:t>
            </a:r>
            <a:r>
              <a:rPr lang="fr-FR" sz="1000" dirty="0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adipiscing</a:t>
            </a:r>
            <a:r>
              <a:rPr lang="fr-FR" sz="1000" dirty="0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elit</a:t>
            </a:r>
            <a:r>
              <a:rPr lang="fr-FR" sz="1000" dirty="0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. </a:t>
            </a:r>
            <a:r>
              <a:rPr lang="fr-FR" sz="1000" dirty="0" err="1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Morbi</a:t>
            </a:r>
            <a:r>
              <a:rPr lang="fr-FR" sz="1000" dirty="0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 tristique </a:t>
            </a:r>
            <a:r>
              <a:rPr lang="fr-FR" sz="1000" dirty="0" err="1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sapien</a:t>
            </a:r>
            <a:r>
              <a:rPr lang="fr-FR" sz="1000" dirty="0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 nec </a:t>
            </a:r>
            <a:r>
              <a:rPr lang="fr-FR" sz="1000" dirty="0" err="1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nulla</a:t>
            </a:r>
            <a:r>
              <a:rPr lang="fr-FR" sz="1000" dirty="0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rutrum</a:t>
            </a:r>
            <a:r>
              <a:rPr lang="fr-FR" sz="1000" dirty="0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imperdiet</a:t>
            </a:r>
            <a:r>
              <a:rPr lang="fr-FR" sz="1000" dirty="0">
                <a:solidFill>
                  <a:schemeClr val="bg2">
                    <a:lumMod val="25000"/>
                  </a:schemeClr>
                </a:solidFill>
                <a:ea typeface="Times New Roman" charset="0"/>
                <a:cs typeface="Times New Roman" charset="0"/>
              </a:rPr>
              <a:t>. </a:t>
            </a:r>
          </a:p>
        </p:txBody>
      </p:sp>
      <p:sp>
        <p:nvSpPr>
          <p:cNvPr id="68" name="TextBox 30">
            <a:extLst>
              <a:ext uri="{FF2B5EF4-FFF2-40B4-BE49-F238E27FC236}">
                <a16:creationId xmlns:a16="http://schemas.microsoft.com/office/drawing/2014/main" id="{3762DE70-1FD1-1F45-BAF6-97BA8D1080CE}"/>
              </a:ext>
            </a:extLst>
          </p:cNvPr>
          <p:cNvSpPr txBox="1"/>
          <p:nvPr/>
        </p:nvSpPr>
        <p:spPr>
          <a:xfrm>
            <a:off x="904062" y="8329960"/>
            <a:ext cx="15181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  <a:ea typeface="Avenir Light" charset="0"/>
                <a:cs typeface="Avenir Light" charset="0"/>
              </a:rPr>
              <a:t>LANGUES</a:t>
            </a:r>
            <a:endParaRPr lang="en-US" sz="1400" b="1" dirty="0">
              <a:solidFill>
                <a:schemeClr val="bg1"/>
              </a:solidFill>
            </a:endParaRPr>
          </a:p>
        </p:txBody>
      </p:sp>
      <p:cxnSp>
        <p:nvCxnSpPr>
          <p:cNvPr id="70" name="Straight Connector 69"/>
          <p:cNvCxnSpPr>
            <a:cxnSpLocks/>
            <a:stCxn id="40" idx="3"/>
          </p:cNvCxnSpPr>
          <p:nvPr/>
        </p:nvCxnSpPr>
        <p:spPr>
          <a:xfrm>
            <a:off x="3605437" y="3916142"/>
            <a:ext cx="2791679" cy="1488"/>
          </a:xfrm>
          <a:prstGeom prst="line">
            <a:avLst/>
          </a:prstGeom>
          <a:ln w="12700">
            <a:solidFill>
              <a:srgbClr val="3AAFA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1969116" y="6158029"/>
            <a:ext cx="4428000" cy="0"/>
          </a:xfrm>
          <a:prstGeom prst="line">
            <a:avLst/>
          </a:prstGeom>
          <a:ln w="12700">
            <a:solidFill>
              <a:srgbClr val="3AAFA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2403389" y="4228644"/>
            <a:ext cx="0" cy="1518555"/>
          </a:xfrm>
          <a:prstGeom prst="line">
            <a:avLst/>
          </a:prstGeom>
          <a:ln>
            <a:solidFill>
              <a:srgbClr val="3AAFA9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4518421" y="4228644"/>
            <a:ext cx="0" cy="1518555"/>
          </a:xfrm>
          <a:prstGeom prst="line">
            <a:avLst/>
          </a:prstGeom>
          <a:ln>
            <a:solidFill>
              <a:srgbClr val="3AAFA9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2403389" y="6475979"/>
            <a:ext cx="0" cy="1518555"/>
          </a:xfrm>
          <a:prstGeom prst="line">
            <a:avLst/>
          </a:prstGeom>
          <a:ln>
            <a:solidFill>
              <a:srgbClr val="3AAFA9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4518421" y="6475979"/>
            <a:ext cx="0" cy="1518555"/>
          </a:xfrm>
          <a:prstGeom prst="line">
            <a:avLst/>
          </a:prstGeom>
          <a:ln>
            <a:solidFill>
              <a:srgbClr val="3AAFA9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ZoneTexte 23">
            <a:extLst>
              <a:ext uri="{FF2B5EF4-FFF2-40B4-BE49-F238E27FC236}">
                <a16:creationId xmlns:a16="http://schemas.microsoft.com/office/drawing/2014/main" id="{C88D549C-A287-F942-A71F-878BECA193D4}"/>
              </a:ext>
            </a:extLst>
          </p:cNvPr>
          <p:cNvSpPr txBox="1"/>
          <p:nvPr/>
        </p:nvSpPr>
        <p:spPr>
          <a:xfrm>
            <a:off x="433426" y="8717875"/>
            <a:ext cx="760144" cy="8278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100" dirty="0">
                <a:solidFill>
                  <a:schemeClr val="bg1"/>
                </a:solidFill>
              </a:rPr>
              <a:t>Français </a:t>
            </a:r>
          </a:p>
          <a:p>
            <a:pPr>
              <a:lnSpc>
                <a:spcPct val="150000"/>
              </a:lnSpc>
            </a:pPr>
            <a:r>
              <a:rPr lang="fr-FR" sz="1100" dirty="0">
                <a:solidFill>
                  <a:schemeClr val="bg1"/>
                </a:solidFill>
              </a:rPr>
              <a:t>Allemand </a:t>
            </a:r>
          </a:p>
          <a:p>
            <a:pPr>
              <a:lnSpc>
                <a:spcPct val="150000"/>
              </a:lnSpc>
            </a:pPr>
            <a:r>
              <a:rPr lang="fr-FR" sz="1100" dirty="0">
                <a:solidFill>
                  <a:schemeClr val="bg1"/>
                </a:solidFill>
              </a:rPr>
              <a:t>Espagnol</a:t>
            </a:r>
          </a:p>
        </p:txBody>
      </p:sp>
      <p:sp>
        <p:nvSpPr>
          <p:cNvPr id="73" name="Rectangle 72"/>
          <p:cNvSpPr/>
          <p:nvPr/>
        </p:nvSpPr>
        <p:spPr>
          <a:xfrm>
            <a:off x="2312222" y="8163932"/>
            <a:ext cx="2300829" cy="1556447"/>
          </a:xfrm>
          <a:prstGeom prst="rect">
            <a:avLst/>
          </a:prstGeom>
          <a:solidFill>
            <a:srgbClr val="3AAF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8" name="TextBox 30">
            <a:extLst>
              <a:ext uri="{FF2B5EF4-FFF2-40B4-BE49-F238E27FC236}">
                <a16:creationId xmlns:a16="http://schemas.microsoft.com/office/drawing/2014/main" id="{E78D70AB-6270-274D-B067-3B09C2BF810A}"/>
              </a:ext>
            </a:extLst>
          </p:cNvPr>
          <p:cNvSpPr txBox="1"/>
          <p:nvPr/>
        </p:nvSpPr>
        <p:spPr>
          <a:xfrm>
            <a:off x="2884666" y="8329960"/>
            <a:ext cx="15181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  <a:ea typeface="Avenir Light" charset="0"/>
                <a:cs typeface="Avenir Light" charset="0"/>
              </a:rPr>
              <a:t>COMPETENCES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79" name="ZoneTexte 24">
            <a:extLst>
              <a:ext uri="{FF2B5EF4-FFF2-40B4-BE49-F238E27FC236}">
                <a16:creationId xmlns:a16="http://schemas.microsoft.com/office/drawing/2014/main" id="{779239EE-D691-B44D-99A7-8669EBABFE22}"/>
              </a:ext>
            </a:extLst>
          </p:cNvPr>
          <p:cNvSpPr txBox="1"/>
          <p:nvPr/>
        </p:nvSpPr>
        <p:spPr>
          <a:xfrm>
            <a:off x="2462182" y="8717875"/>
            <a:ext cx="1143262" cy="854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100" dirty="0">
                <a:solidFill>
                  <a:schemeClr val="bg1"/>
                </a:solidFill>
              </a:rPr>
              <a:t>Microsoft Office </a:t>
            </a:r>
          </a:p>
          <a:p>
            <a:pPr>
              <a:lnSpc>
                <a:spcPct val="150000"/>
              </a:lnSpc>
            </a:pPr>
            <a:r>
              <a:rPr lang="fr-FR" sz="1100" dirty="0">
                <a:solidFill>
                  <a:schemeClr val="bg1"/>
                </a:solidFill>
              </a:rPr>
              <a:t>PHP MySQL </a:t>
            </a:r>
          </a:p>
          <a:p>
            <a:pPr>
              <a:lnSpc>
                <a:spcPct val="150000"/>
              </a:lnSpc>
            </a:pPr>
            <a:r>
              <a:rPr lang="fr-FR" sz="1100" dirty="0">
                <a:solidFill>
                  <a:schemeClr val="bg1"/>
                </a:solidFill>
              </a:rPr>
              <a:t>Google </a:t>
            </a:r>
            <a:r>
              <a:rPr lang="fr-FR" sz="1100" dirty="0" err="1">
                <a:solidFill>
                  <a:schemeClr val="bg1"/>
                </a:solidFill>
              </a:rPr>
              <a:t>Analytics</a:t>
            </a:r>
            <a:endParaRPr lang="fr-FR" sz="1100" dirty="0">
              <a:solidFill>
                <a:schemeClr val="bg1"/>
              </a:solidFill>
            </a:endParaRPr>
          </a:p>
        </p:txBody>
      </p:sp>
      <p:sp>
        <p:nvSpPr>
          <p:cNvPr id="81" name="TextBox 30">
            <a:extLst>
              <a:ext uri="{FF2B5EF4-FFF2-40B4-BE49-F238E27FC236}">
                <a16:creationId xmlns:a16="http://schemas.microsoft.com/office/drawing/2014/main" id="{8A1BFF5F-3DD1-8E49-BEEB-687AF41DEFB7}"/>
              </a:ext>
            </a:extLst>
          </p:cNvPr>
          <p:cNvSpPr txBox="1"/>
          <p:nvPr/>
        </p:nvSpPr>
        <p:spPr>
          <a:xfrm>
            <a:off x="5204089" y="8329960"/>
            <a:ext cx="15181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  <a:ea typeface="Avenir Light" charset="0"/>
                <a:cs typeface="Avenir Light" charset="0"/>
              </a:rPr>
              <a:t>PERSONNALITE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82" name="ZoneTexte 25">
            <a:extLst>
              <a:ext uri="{FF2B5EF4-FFF2-40B4-BE49-F238E27FC236}">
                <a16:creationId xmlns:a16="http://schemas.microsoft.com/office/drawing/2014/main" id="{C69F4F79-1CBE-7E4F-A9D2-45136BED0E92}"/>
              </a:ext>
            </a:extLst>
          </p:cNvPr>
          <p:cNvSpPr txBox="1"/>
          <p:nvPr/>
        </p:nvSpPr>
        <p:spPr>
          <a:xfrm>
            <a:off x="4774625" y="8717875"/>
            <a:ext cx="724878" cy="8278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100" dirty="0">
                <a:solidFill>
                  <a:schemeClr val="bg1"/>
                </a:solidFill>
              </a:rPr>
              <a:t>Créatif </a:t>
            </a:r>
          </a:p>
          <a:p>
            <a:pPr>
              <a:lnSpc>
                <a:spcPct val="150000"/>
              </a:lnSpc>
            </a:pPr>
            <a:r>
              <a:rPr lang="fr-FR" sz="1100" dirty="0">
                <a:solidFill>
                  <a:schemeClr val="bg1"/>
                </a:solidFill>
              </a:rPr>
              <a:t>Sérieux </a:t>
            </a:r>
          </a:p>
          <a:p>
            <a:pPr>
              <a:lnSpc>
                <a:spcPct val="150000"/>
              </a:lnSpc>
            </a:pPr>
            <a:r>
              <a:rPr lang="fr-FR" sz="1100" dirty="0">
                <a:solidFill>
                  <a:schemeClr val="bg1"/>
                </a:solidFill>
              </a:rPr>
              <a:t>Innovant </a:t>
            </a:r>
          </a:p>
        </p:txBody>
      </p:sp>
      <p:sp>
        <p:nvSpPr>
          <p:cNvPr id="80" name="Oval 79"/>
          <p:cNvSpPr/>
          <p:nvPr/>
        </p:nvSpPr>
        <p:spPr>
          <a:xfrm>
            <a:off x="1298327" y="8857249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4" name="Oval 83"/>
          <p:cNvSpPr/>
          <p:nvPr/>
        </p:nvSpPr>
        <p:spPr>
          <a:xfrm>
            <a:off x="1467760" y="8857249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5" name="Oval 84"/>
          <p:cNvSpPr/>
          <p:nvPr/>
        </p:nvSpPr>
        <p:spPr>
          <a:xfrm>
            <a:off x="1637193" y="8857249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6" name="Oval 85"/>
          <p:cNvSpPr/>
          <p:nvPr/>
        </p:nvSpPr>
        <p:spPr>
          <a:xfrm>
            <a:off x="1806626" y="8857249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7" name="Oval 86"/>
          <p:cNvSpPr/>
          <p:nvPr/>
        </p:nvSpPr>
        <p:spPr>
          <a:xfrm>
            <a:off x="1976059" y="8857249"/>
            <a:ext cx="108000" cy="108000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8" name="Oval 97"/>
          <p:cNvSpPr/>
          <p:nvPr/>
        </p:nvSpPr>
        <p:spPr>
          <a:xfrm>
            <a:off x="1298327" y="9120271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9" name="Oval 98"/>
          <p:cNvSpPr/>
          <p:nvPr/>
        </p:nvSpPr>
        <p:spPr>
          <a:xfrm>
            <a:off x="1467760" y="9120271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0" name="Oval 99"/>
          <p:cNvSpPr/>
          <p:nvPr/>
        </p:nvSpPr>
        <p:spPr>
          <a:xfrm>
            <a:off x="1637193" y="9120271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1" name="Oval 100"/>
          <p:cNvSpPr/>
          <p:nvPr/>
        </p:nvSpPr>
        <p:spPr>
          <a:xfrm>
            <a:off x="1806626" y="9120271"/>
            <a:ext cx="108000" cy="108000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2" name="Oval 101"/>
          <p:cNvSpPr/>
          <p:nvPr/>
        </p:nvSpPr>
        <p:spPr>
          <a:xfrm>
            <a:off x="1976059" y="9120271"/>
            <a:ext cx="108000" cy="108000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3" name="Oval 102"/>
          <p:cNvSpPr/>
          <p:nvPr/>
        </p:nvSpPr>
        <p:spPr>
          <a:xfrm>
            <a:off x="1298327" y="9366325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4" name="Oval 103"/>
          <p:cNvSpPr/>
          <p:nvPr/>
        </p:nvSpPr>
        <p:spPr>
          <a:xfrm>
            <a:off x="1467760" y="9366325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5" name="Oval 104"/>
          <p:cNvSpPr/>
          <p:nvPr/>
        </p:nvSpPr>
        <p:spPr>
          <a:xfrm>
            <a:off x="1637193" y="9366325"/>
            <a:ext cx="108000" cy="108000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6" name="Oval 105"/>
          <p:cNvSpPr/>
          <p:nvPr/>
        </p:nvSpPr>
        <p:spPr>
          <a:xfrm>
            <a:off x="1806626" y="9366325"/>
            <a:ext cx="108000" cy="108000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7" name="Oval 106"/>
          <p:cNvSpPr/>
          <p:nvPr/>
        </p:nvSpPr>
        <p:spPr>
          <a:xfrm>
            <a:off x="1976059" y="9366325"/>
            <a:ext cx="108000" cy="108000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8" name="Oval 107"/>
          <p:cNvSpPr/>
          <p:nvPr/>
        </p:nvSpPr>
        <p:spPr>
          <a:xfrm>
            <a:off x="3610681" y="8857249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9" name="Oval 108"/>
          <p:cNvSpPr/>
          <p:nvPr/>
        </p:nvSpPr>
        <p:spPr>
          <a:xfrm>
            <a:off x="3780114" y="8857249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0" name="Oval 109"/>
          <p:cNvSpPr/>
          <p:nvPr/>
        </p:nvSpPr>
        <p:spPr>
          <a:xfrm>
            <a:off x="3949547" y="8857249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1" name="Oval 110"/>
          <p:cNvSpPr/>
          <p:nvPr/>
        </p:nvSpPr>
        <p:spPr>
          <a:xfrm>
            <a:off x="4118980" y="8857249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2" name="Oval 111"/>
          <p:cNvSpPr/>
          <p:nvPr/>
        </p:nvSpPr>
        <p:spPr>
          <a:xfrm>
            <a:off x="4288413" y="8857249"/>
            <a:ext cx="108000" cy="108000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3" name="Oval 112"/>
          <p:cNvSpPr/>
          <p:nvPr/>
        </p:nvSpPr>
        <p:spPr>
          <a:xfrm>
            <a:off x="3610681" y="9120271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4" name="Oval 113"/>
          <p:cNvSpPr/>
          <p:nvPr/>
        </p:nvSpPr>
        <p:spPr>
          <a:xfrm>
            <a:off x="3780114" y="9120271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5" name="Oval 114"/>
          <p:cNvSpPr/>
          <p:nvPr/>
        </p:nvSpPr>
        <p:spPr>
          <a:xfrm>
            <a:off x="3949547" y="9120271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6" name="Oval 115"/>
          <p:cNvSpPr/>
          <p:nvPr/>
        </p:nvSpPr>
        <p:spPr>
          <a:xfrm>
            <a:off x="4118980" y="9120271"/>
            <a:ext cx="108000" cy="108000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7" name="Oval 116"/>
          <p:cNvSpPr/>
          <p:nvPr/>
        </p:nvSpPr>
        <p:spPr>
          <a:xfrm>
            <a:off x="4288413" y="9120271"/>
            <a:ext cx="108000" cy="108000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8" name="Oval 117"/>
          <p:cNvSpPr/>
          <p:nvPr/>
        </p:nvSpPr>
        <p:spPr>
          <a:xfrm>
            <a:off x="3610681" y="9366325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9" name="Oval 118"/>
          <p:cNvSpPr/>
          <p:nvPr/>
        </p:nvSpPr>
        <p:spPr>
          <a:xfrm>
            <a:off x="3780114" y="9366325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0" name="Oval 119"/>
          <p:cNvSpPr/>
          <p:nvPr/>
        </p:nvSpPr>
        <p:spPr>
          <a:xfrm>
            <a:off x="3949547" y="9366325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1" name="Oval 120"/>
          <p:cNvSpPr/>
          <p:nvPr/>
        </p:nvSpPr>
        <p:spPr>
          <a:xfrm>
            <a:off x="4118980" y="9366325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2" name="Oval 121"/>
          <p:cNvSpPr/>
          <p:nvPr/>
        </p:nvSpPr>
        <p:spPr>
          <a:xfrm>
            <a:off x="4288413" y="9366325"/>
            <a:ext cx="108000" cy="108000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3" name="Oval 122"/>
          <p:cNvSpPr/>
          <p:nvPr/>
        </p:nvSpPr>
        <p:spPr>
          <a:xfrm>
            <a:off x="5565251" y="8857249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4" name="Oval 123"/>
          <p:cNvSpPr/>
          <p:nvPr/>
        </p:nvSpPr>
        <p:spPr>
          <a:xfrm>
            <a:off x="5734684" y="8857249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5" name="Oval 124"/>
          <p:cNvSpPr/>
          <p:nvPr/>
        </p:nvSpPr>
        <p:spPr>
          <a:xfrm>
            <a:off x="5904117" y="8857249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6" name="Oval 125"/>
          <p:cNvSpPr/>
          <p:nvPr/>
        </p:nvSpPr>
        <p:spPr>
          <a:xfrm>
            <a:off x="6073550" y="8857249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7" name="Oval 126"/>
          <p:cNvSpPr/>
          <p:nvPr/>
        </p:nvSpPr>
        <p:spPr>
          <a:xfrm>
            <a:off x="6242983" y="8857249"/>
            <a:ext cx="108000" cy="108000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8" name="Oval 127"/>
          <p:cNvSpPr/>
          <p:nvPr/>
        </p:nvSpPr>
        <p:spPr>
          <a:xfrm>
            <a:off x="5565251" y="9120271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9" name="Oval 128"/>
          <p:cNvSpPr/>
          <p:nvPr/>
        </p:nvSpPr>
        <p:spPr>
          <a:xfrm>
            <a:off x="5734684" y="9120271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0" name="Oval 129"/>
          <p:cNvSpPr/>
          <p:nvPr/>
        </p:nvSpPr>
        <p:spPr>
          <a:xfrm>
            <a:off x="5904117" y="9120271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1" name="Oval 130"/>
          <p:cNvSpPr/>
          <p:nvPr/>
        </p:nvSpPr>
        <p:spPr>
          <a:xfrm>
            <a:off x="6073550" y="9120271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2" name="Oval 131"/>
          <p:cNvSpPr/>
          <p:nvPr/>
        </p:nvSpPr>
        <p:spPr>
          <a:xfrm>
            <a:off x="6242983" y="9120271"/>
            <a:ext cx="108000" cy="108000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3" name="Oval 132"/>
          <p:cNvSpPr/>
          <p:nvPr/>
        </p:nvSpPr>
        <p:spPr>
          <a:xfrm>
            <a:off x="5565251" y="9366325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4" name="Oval 133"/>
          <p:cNvSpPr/>
          <p:nvPr/>
        </p:nvSpPr>
        <p:spPr>
          <a:xfrm>
            <a:off x="5734684" y="9366325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5" name="Oval 134"/>
          <p:cNvSpPr/>
          <p:nvPr/>
        </p:nvSpPr>
        <p:spPr>
          <a:xfrm>
            <a:off x="5904117" y="9366325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6" name="Oval 135"/>
          <p:cNvSpPr/>
          <p:nvPr/>
        </p:nvSpPr>
        <p:spPr>
          <a:xfrm>
            <a:off x="6073550" y="9366325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7" name="Oval 136"/>
          <p:cNvSpPr/>
          <p:nvPr/>
        </p:nvSpPr>
        <p:spPr>
          <a:xfrm>
            <a:off x="6242983" y="9366325"/>
            <a:ext cx="108000" cy="108000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144" name="Group 143"/>
          <p:cNvGrpSpPr/>
          <p:nvPr/>
        </p:nvGrpSpPr>
        <p:grpSpPr>
          <a:xfrm>
            <a:off x="509883" y="3755601"/>
            <a:ext cx="355153" cy="284347"/>
            <a:chOff x="-3175" y="3760788"/>
            <a:chExt cx="2508250" cy="2008187"/>
          </a:xfrm>
          <a:solidFill>
            <a:srgbClr val="3AAFA9"/>
          </a:solidFill>
        </p:grpSpPr>
        <p:sp>
          <p:nvSpPr>
            <p:cNvPr id="140" name="Freeform 19"/>
            <p:cNvSpPr>
              <a:spLocks/>
            </p:cNvSpPr>
            <p:nvPr/>
          </p:nvSpPr>
          <p:spPr bwMode="auto">
            <a:xfrm>
              <a:off x="0" y="4575175"/>
              <a:ext cx="2505075" cy="1193800"/>
            </a:xfrm>
            <a:custGeom>
              <a:avLst/>
              <a:gdLst>
                <a:gd name="T0" fmla="*/ 1 w 1631"/>
                <a:gd name="T1" fmla="*/ 0 h 781"/>
                <a:gd name="T2" fmla="*/ 435 w 1631"/>
                <a:gd name="T3" fmla="*/ 215 h 781"/>
                <a:gd name="T4" fmla="*/ 716 w 1631"/>
                <a:gd name="T5" fmla="*/ 254 h 781"/>
                <a:gd name="T6" fmla="*/ 757 w 1631"/>
                <a:gd name="T7" fmla="*/ 349 h 781"/>
                <a:gd name="T8" fmla="*/ 820 w 1631"/>
                <a:gd name="T9" fmla="*/ 368 h 781"/>
                <a:gd name="T10" fmla="*/ 912 w 1631"/>
                <a:gd name="T11" fmla="*/ 255 h 781"/>
                <a:gd name="T12" fmla="*/ 1025 w 1631"/>
                <a:gd name="T13" fmla="*/ 244 h 781"/>
                <a:gd name="T14" fmla="*/ 1469 w 1631"/>
                <a:gd name="T15" fmla="*/ 117 h 781"/>
                <a:gd name="T16" fmla="*/ 1629 w 1631"/>
                <a:gd name="T17" fmla="*/ 0 h 781"/>
                <a:gd name="T18" fmla="*/ 1630 w 1631"/>
                <a:gd name="T19" fmla="*/ 14 h 781"/>
                <a:gd name="T20" fmla="*/ 1630 w 1631"/>
                <a:gd name="T21" fmla="*/ 664 h 781"/>
                <a:gd name="T22" fmla="*/ 1513 w 1631"/>
                <a:gd name="T23" fmla="*/ 781 h 781"/>
                <a:gd name="T24" fmla="*/ 116 w 1631"/>
                <a:gd name="T25" fmla="*/ 781 h 781"/>
                <a:gd name="T26" fmla="*/ 0 w 1631"/>
                <a:gd name="T27" fmla="*/ 668 h 781"/>
                <a:gd name="T28" fmla="*/ 0 w 1631"/>
                <a:gd name="T29" fmla="*/ 10 h 781"/>
                <a:gd name="T30" fmla="*/ 1 w 1631"/>
                <a:gd name="T31" fmla="*/ 0 h 7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631" h="781">
                  <a:moveTo>
                    <a:pt x="1" y="0"/>
                  </a:moveTo>
                  <a:cubicBezTo>
                    <a:pt x="124" y="120"/>
                    <a:pt x="275" y="176"/>
                    <a:pt x="435" y="215"/>
                  </a:cubicBezTo>
                  <a:cubicBezTo>
                    <a:pt x="527" y="237"/>
                    <a:pt x="620" y="248"/>
                    <a:pt x="716" y="254"/>
                  </a:cubicBezTo>
                  <a:cubicBezTo>
                    <a:pt x="715" y="293"/>
                    <a:pt x="726" y="325"/>
                    <a:pt x="757" y="349"/>
                  </a:cubicBezTo>
                  <a:cubicBezTo>
                    <a:pt x="776" y="363"/>
                    <a:pt x="797" y="369"/>
                    <a:pt x="820" y="368"/>
                  </a:cubicBezTo>
                  <a:cubicBezTo>
                    <a:pt x="875" y="365"/>
                    <a:pt x="903" y="331"/>
                    <a:pt x="912" y="255"/>
                  </a:cubicBezTo>
                  <a:cubicBezTo>
                    <a:pt x="950" y="252"/>
                    <a:pt x="988" y="249"/>
                    <a:pt x="1025" y="244"/>
                  </a:cubicBezTo>
                  <a:cubicBezTo>
                    <a:pt x="1180" y="226"/>
                    <a:pt x="1330" y="189"/>
                    <a:pt x="1469" y="117"/>
                  </a:cubicBezTo>
                  <a:cubicBezTo>
                    <a:pt x="1527" y="86"/>
                    <a:pt x="1581" y="49"/>
                    <a:pt x="1629" y="0"/>
                  </a:cubicBezTo>
                  <a:cubicBezTo>
                    <a:pt x="1630" y="6"/>
                    <a:pt x="1630" y="10"/>
                    <a:pt x="1630" y="14"/>
                  </a:cubicBezTo>
                  <a:cubicBezTo>
                    <a:pt x="1631" y="230"/>
                    <a:pt x="1631" y="447"/>
                    <a:pt x="1630" y="664"/>
                  </a:cubicBezTo>
                  <a:cubicBezTo>
                    <a:pt x="1630" y="732"/>
                    <a:pt x="1582" y="781"/>
                    <a:pt x="1513" y="781"/>
                  </a:cubicBezTo>
                  <a:cubicBezTo>
                    <a:pt x="1047" y="781"/>
                    <a:pt x="582" y="781"/>
                    <a:pt x="116" y="781"/>
                  </a:cubicBezTo>
                  <a:cubicBezTo>
                    <a:pt x="51" y="781"/>
                    <a:pt x="1" y="733"/>
                    <a:pt x="0" y="668"/>
                  </a:cubicBezTo>
                  <a:cubicBezTo>
                    <a:pt x="0" y="449"/>
                    <a:pt x="0" y="230"/>
                    <a:pt x="0" y="10"/>
                  </a:cubicBezTo>
                  <a:cubicBezTo>
                    <a:pt x="0" y="8"/>
                    <a:pt x="1" y="5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41" name="Freeform 20"/>
            <p:cNvSpPr>
              <a:spLocks noEditPoints="1"/>
            </p:cNvSpPr>
            <p:nvPr/>
          </p:nvSpPr>
          <p:spPr bwMode="auto">
            <a:xfrm>
              <a:off x="-3175" y="3760788"/>
              <a:ext cx="2508250" cy="1112838"/>
            </a:xfrm>
            <a:custGeom>
              <a:avLst/>
              <a:gdLst>
                <a:gd name="T0" fmla="*/ 915 w 1633"/>
                <a:gd name="T1" fmla="*/ 728 h 728"/>
                <a:gd name="T2" fmla="*/ 913 w 1633"/>
                <a:gd name="T3" fmla="*/ 725 h 728"/>
                <a:gd name="T4" fmla="*/ 861 w 1633"/>
                <a:gd name="T5" fmla="*/ 677 h 728"/>
                <a:gd name="T6" fmla="*/ 761 w 1633"/>
                <a:gd name="T7" fmla="*/ 678 h 728"/>
                <a:gd name="T8" fmla="*/ 719 w 1633"/>
                <a:gd name="T9" fmla="*/ 719 h 728"/>
                <a:gd name="T10" fmla="*/ 718 w 1633"/>
                <a:gd name="T11" fmla="*/ 728 h 728"/>
                <a:gd name="T12" fmla="*/ 653 w 1633"/>
                <a:gd name="T13" fmla="*/ 724 h 728"/>
                <a:gd name="T14" fmla="*/ 198 w 1633"/>
                <a:gd name="T15" fmla="*/ 602 h 728"/>
                <a:gd name="T16" fmla="*/ 20 w 1633"/>
                <a:gd name="T17" fmla="*/ 463 h 728"/>
                <a:gd name="T18" fmla="*/ 2 w 1633"/>
                <a:gd name="T19" fmla="*/ 410 h 728"/>
                <a:gd name="T20" fmla="*/ 5 w 1633"/>
                <a:gd name="T21" fmla="*/ 300 h 728"/>
                <a:gd name="T22" fmla="*/ 115 w 1633"/>
                <a:gd name="T23" fmla="*/ 207 h 728"/>
                <a:gd name="T24" fmla="*/ 367 w 1633"/>
                <a:gd name="T25" fmla="*/ 207 h 728"/>
                <a:gd name="T26" fmla="*/ 389 w 1633"/>
                <a:gd name="T27" fmla="*/ 207 h 728"/>
                <a:gd name="T28" fmla="*/ 389 w 1633"/>
                <a:gd name="T29" fmla="*/ 150 h 728"/>
                <a:gd name="T30" fmla="*/ 539 w 1633"/>
                <a:gd name="T31" fmla="*/ 0 h 728"/>
                <a:gd name="T32" fmla="*/ 1099 w 1633"/>
                <a:gd name="T33" fmla="*/ 0 h 728"/>
                <a:gd name="T34" fmla="*/ 1246 w 1633"/>
                <a:gd name="T35" fmla="*/ 148 h 728"/>
                <a:gd name="T36" fmla="*/ 1246 w 1633"/>
                <a:gd name="T37" fmla="*/ 207 h 728"/>
                <a:gd name="T38" fmla="*/ 1265 w 1633"/>
                <a:gd name="T39" fmla="*/ 207 h 728"/>
                <a:gd name="T40" fmla="*/ 1516 w 1633"/>
                <a:gd name="T41" fmla="*/ 207 h 728"/>
                <a:gd name="T42" fmla="*/ 1632 w 1633"/>
                <a:gd name="T43" fmla="*/ 324 h 728"/>
                <a:gd name="T44" fmla="*/ 1632 w 1633"/>
                <a:gd name="T45" fmla="*/ 423 h 728"/>
                <a:gd name="T46" fmla="*/ 1625 w 1633"/>
                <a:gd name="T47" fmla="*/ 448 h 728"/>
                <a:gd name="T48" fmla="*/ 1509 w 1633"/>
                <a:gd name="T49" fmla="*/ 559 h 728"/>
                <a:gd name="T50" fmla="*/ 1203 w 1633"/>
                <a:gd name="T51" fmla="*/ 687 h 728"/>
                <a:gd name="T52" fmla="*/ 915 w 1633"/>
                <a:gd name="T53" fmla="*/ 728 h 728"/>
                <a:gd name="T54" fmla="*/ 444 w 1633"/>
                <a:gd name="T55" fmla="*/ 206 h 728"/>
                <a:gd name="T56" fmla="*/ 1191 w 1633"/>
                <a:gd name="T57" fmla="*/ 206 h 728"/>
                <a:gd name="T58" fmla="*/ 1190 w 1633"/>
                <a:gd name="T59" fmla="*/ 131 h 728"/>
                <a:gd name="T60" fmla="*/ 1107 w 1633"/>
                <a:gd name="T61" fmla="*/ 56 h 728"/>
                <a:gd name="T62" fmla="*/ 528 w 1633"/>
                <a:gd name="T63" fmla="*/ 56 h 728"/>
                <a:gd name="T64" fmla="*/ 444 w 1633"/>
                <a:gd name="T65" fmla="*/ 131 h 728"/>
                <a:gd name="T66" fmla="*/ 444 w 1633"/>
                <a:gd name="T67" fmla="*/ 206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633" h="728">
                  <a:moveTo>
                    <a:pt x="915" y="728"/>
                  </a:moveTo>
                  <a:cubicBezTo>
                    <a:pt x="914" y="726"/>
                    <a:pt x="913" y="726"/>
                    <a:pt x="913" y="725"/>
                  </a:cubicBezTo>
                  <a:cubicBezTo>
                    <a:pt x="916" y="684"/>
                    <a:pt x="900" y="676"/>
                    <a:pt x="861" y="677"/>
                  </a:cubicBezTo>
                  <a:cubicBezTo>
                    <a:pt x="828" y="679"/>
                    <a:pt x="794" y="678"/>
                    <a:pt x="761" y="678"/>
                  </a:cubicBezTo>
                  <a:cubicBezTo>
                    <a:pt x="730" y="678"/>
                    <a:pt x="719" y="688"/>
                    <a:pt x="719" y="719"/>
                  </a:cubicBezTo>
                  <a:cubicBezTo>
                    <a:pt x="719" y="722"/>
                    <a:pt x="718" y="724"/>
                    <a:pt x="718" y="728"/>
                  </a:cubicBezTo>
                  <a:cubicBezTo>
                    <a:pt x="696" y="727"/>
                    <a:pt x="675" y="726"/>
                    <a:pt x="653" y="724"/>
                  </a:cubicBezTo>
                  <a:cubicBezTo>
                    <a:pt x="495" y="708"/>
                    <a:pt x="341" y="674"/>
                    <a:pt x="198" y="602"/>
                  </a:cubicBezTo>
                  <a:cubicBezTo>
                    <a:pt x="130" y="567"/>
                    <a:pt x="68" y="525"/>
                    <a:pt x="20" y="463"/>
                  </a:cubicBezTo>
                  <a:cubicBezTo>
                    <a:pt x="8" y="447"/>
                    <a:pt x="0" y="431"/>
                    <a:pt x="2" y="410"/>
                  </a:cubicBezTo>
                  <a:cubicBezTo>
                    <a:pt x="4" y="373"/>
                    <a:pt x="0" y="336"/>
                    <a:pt x="5" y="300"/>
                  </a:cubicBezTo>
                  <a:cubicBezTo>
                    <a:pt x="13" y="245"/>
                    <a:pt x="59" y="207"/>
                    <a:pt x="115" y="207"/>
                  </a:cubicBezTo>
                  <a:cubicBezTo>
                    <a:pt x="199" y="206"/>
                    <a:pt x="283" y="207"/>
                    <a:pt x="367" y="207"/>
                  </a:cubicBezTo>
                  <a:cubicBezTo>
                    <a:pt x="374" y="207"/>
                    <a:pt x="380" y="207"/>
                    <a:pt x="389" y="207"/>
                  </a:cubicBezTo>
                  <a:cubicBezTo>
                    <a:pt x="389" y="187"/>
                    <a:pt x="389" y="169"/>
                    <a:pt x="389" y="150"/>
                  </a:cubicBezTo>
                  <a:cubicBezTo>
                    <a:pt x="388" y="61"/>
                    <a:pt x="450" y="0"/>
                    <a:pt x="539" y="0"/>
                  </a:cubicBezTo>
                  <a:cubicBezTo>
                    <a:pt x="725" y="1"/>
                    <a:pt x="912" y="0"/>
                    <a:pt x="1099" y="0"/>
                  </a:cubicBezTo>
                  <a:cubicBezTo>
                    <a:pt x="1185" y="1"/>
                    <a:pt x="1246" y="62"/>
                    <a:pt x="1246" y="148"/>
                  </a:cubicBezTo>
                  <a:cubicBezTo>
                    <a:pt x="1246" y="167"/>
                    <a:pt x="1246" y="186"/>
                    <a:pt x="1246" y="207"/>
                  </a:cubicBezTo>
                  <a:cubicBezTo>
                    <a:pt x="1253" y="207"/>
                    <a:pt x="1259" y="207"/>
                    <a:pt x="1265" y="207"/>
                  </a:cubicBezTo>
                  <a:cubicBezTo>
                    <a:pt x="1349" y="207"/>
                    <a:pt x="1432" y="207"/>
                    <a:pt x="1516" y="207"/>
                  </a:cubicBezTo>
                  <a:cubicBezTo>
                    <a:pt x="1583" y="207"/>
                    <a:pt x="1632" y="256"/>
                    <a:pt x="1632" y="324"/>
                  </a:cubicBezTo>
                  <a:cubicBezTo>
                    <a:pt x="1633" y="357"/>
                    <a:pt x="1633" y="390"/>
                    <a:pt x="1632" y="423"/>
                  </a:cubicBezTo>
                  <a:cubicBezTo>
                    <a:pt x="1632" y="432"/>
                    <a:pt x="1629" y="441"/>
                    <a:pt x="1625" y="448"/>
                  </a:cubicBezTo>
                  <a:cubicBezTo>
                    <a:pt x="1595" y="494"/>
                    <a:pt x="1555" y="529"/>
                    <a:pt x="1509" y="559"/>
                  </a:cubicBezTo>
                  <a:cubicBezTo>
                    <a:pt x="1416" y="622"/>
                    <a:pt x="1311" y="660"/>
                    <a:pt x="1203" y="687"/>
                  </a:cubicBezTo>
                  <a:cubicBezTo>
                    <a:pt x="1109" y="710"/>
                    <a:pt x="1013" y="724"/>
                    <a:pt x="915" y="728"/>
                  </a:cubicBezTo>
                  <a:close/>
                  <a:moveTo>
                    <a:pt x="444" y="206"/>
                  </a:moveTo>
                  <a:cubicBezTo>
                    <a:pt x="694" y="206"/>
                    <a:pt x="942" y="206"/>
                    <a:pt x="1191" y="206"/>
                  </a:cubicBezTo>
                  <a:cubicBezTo>
                    <a:pt x="1191" y="180"/>
                    <a:pt x="1192" y="156"/>
                    <a:pt x="1190" y="131"/>
                  </a:cubicBezTo>
                  <a:cubicBezTo>
                    <a:pt x="1186" y="90"/>
                    <a:pt x="1149" y="56"/>
                    <a:pt x="1107" y="56"/>
                  </a:cubicBezTo>
                  <a:cubicBezTo>
                    <a:pt x="914" y="55"/>
                    <a:pt x="721" y="55"/>
                    <a:pt x="528" y="56"/>
                  </a:cubicBezTo>
                  <a:cubicBezTo>
                    <a:pt x="486" y="56"/>
                    <a:pt x="448" y="90"/>
                    <a:pt x="444" y="131"/>
                  </a:cubicBezTo>
                  <a:cubicBezTo>
                    <a:pt x="442" y="155"/>
                    <a:pt x="444" y="180"/>
                    <a:pt x="444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</p:grpSp>
      <p:grpSp>
        <p:nvGrpSpPr>
          <p:cNvPr id="145" name="Group 144"/>
          <p:cNvGrpSpPr/>
          <p:nvPr/>
        </p:nvGrpSpPr>
        <p:grpSpPr>
          <a:xfrm>
            <a:off x="475286" y="6009382"/>
            <a:ext cx="426467" cy="290912"/>
            <a:chOff x="3997325" y="4195763"/>
            <a:chExt cx="2871788" cy="1958975"/>
          </a:xfrm>
          <a:solidFill>
            <a:srgbClr val="3AAFA9"/>
          </a:solidFill>
        </p:grpSpPr>
        <p:sp>
          <p:nvSpPr>
            <p:cNvPr id="142" name="Freeform 21"/>
            <p:cNvSpPr>
              <a:spLocks/>
            </p:cNvSpPr>
            <p:nvPr/>
          </p:nvSpPr>
          <p:spPr bwMode="auto">
            <a:xfrm>
              <a:off x="3997325" y="4195763"/>
              <a:ext cx="2871788" cy="1958975"/>
            </a:xfrm>
            <a:custGeom>
              <a:avLst/>
              <a:gdLst>
                <a:gd name="T0" fmla="*/ 475 w 1869"/>
                <a:gd name="T1" fmla="*/ 490 h 1281"/>
                <a:gd name="T2" fmla="*/ 774 w 1869"/>
                <a:gd name="T3" fmla="*/ 371 h 1281"/>
                <a:gd name="T4" fmla="*/ 944 w 1869"/>
                <a:gd name="T5" fmla="*/ 309 h 1281"/>
                <a:gd name="T6" fmla="*/ 966 w 1869"/>
                <a:gd name="T7" fmla="*/ 301 h 1281"/>
                <a:gd name="T8" fmla="*/ 991 w 1869"/>
                <a:gd name="T9" fmla="*/ 248 h 1281"/>
                <a:gd name="T10" fmla="*/ 940 w 1869"/>
                <a:gd name="T11" fmla="*/ 218 h 1281"/>
                <a:gd name="T12" fmla="*/ 892 w 1869"/>
                <a:gd name="T13" fmla="*/ 232 h 1281"/>
                <a:gd name="T14" fmla="*/ 423 w 1869"/>
                <a:gd name="T15" fmla="*/ 417 h 1281"/>
                <a:gd name="T16" fmla="*/ 267 w 1869"/>
                <a:gd name="T17" fmla="*/ 671 h 1281"/>
                <a:gd name="T18" fmla="*/ 281 w 1869"/>
                <a:gd name="T19" fmla="*/ 696 h 1281"/>
                <a:gd name="T20" fmla="*/ 286 w 1869"/>
                <a:gd name="T21" fmla="*/ 830 h 1281"/>
                <a:gd name="T22" fmla="*/ 277 w 1869"/>
                <a:gd name="T23" fmla="*/ 863 h 1281"/>
                <a:gd name="T24" fmla="*/ 285 w 1869"/>
                <a:gd name="T25" fmla="*/ 1090 h 1281"/>
                <a:gd name="T26" fmla="*/ 195 w 1869"/>
                <a:gd name="T27" fmla="*/ 1255 h 1281"/>
                <a:gd name="T28" fmla="*/ 110 w 1869"/>
                <a:gd name="T29" fmla="*/ 1264 h 1281"/>
                <a:gd name="T30" fmla="*/ 0 w 1869"/>
                <a:gd name="T31" fmla="*/ 1207 h 1281"/>
                <a:gd name="T32" fmla="*/ 40 w 1869"/>
                <a:gd name="T33" fmla="*/ 1163 h 1281"/>
                <a:gd name="T34" fmla="*/ 178 w 1869"/>
                <a:gd name="T35" fmla="*/ 880 h 1281"/>
                <a:gd name="T36" fmla="*/ 163 w 1869"/>
                <a:gd name="T37" fmla="*/ 837 h 1281"/>
                <a:gd name="T38" fmla="*/ 162 w 1869"/>
                <a:gd name="T39" fmla="*/ 692 h 1281"/>
                <a:gd name="T40" fmla="*/ 182 w 1869"/>
                <a:gd name="T41" fmla="*/ 660 h 1281"/>
                <a:gd name="T42" fmla="*/ 263 w 1869"/>
                <a:gd name="T43" fmla="*/ 427 h 1281"/>
                <a:gd name="T44" fmla="*/ 91 w 1869"/>
                <a:gd name="T45" fmla="*/ 369 h 1281"/>
                <a:gd name="T46" fmla="*/ 59 w 1869"/>
                <a:gd name="T47" fmla="*/ 357 h 1281"/>
                <a:gd name="T48" fmla="*/ 58 w 1869"/>
                <a:gd name="T49" fmla="*/ 295 h 1281"/>
                <a:gd name="T50" fmla="*/ 90 w 1869"/>
                <a:gd name="T51" fmla="*/ 283 h 1281"/>
                <a:gd name="T52" fmla="*/ 906 w 1869"/>
                <a:gd name="T53" fmla="*/ 10 h 1281"/>
                <a:gd name="T54" fmla="*/ 995 w 1869"/>
                <a:gd name="T55" fmla="*/ 11 h 1281"/>
                <a:gd name="T56" fmla="*/ 1812 w 1869"/>
                <a:gd name="T57" fmla="*/ 283 h 1281"/>
                <a:gd name="T58" fmla="*/ 1843 w 1869"/>
                <a:gd name="T59" fmla="*/ 296 h 1281"/>
                <a:gd name="T60" fmla="*/ 1844 w 1869"/>
                <a:gd name="T61" fmla="*/ 356 h 1281"/>
                <a:gd name="T62" fmla="*/ 1816 w 1869"/>
                <a:gd name="T63" fmla="*/ 368 h 1281"/>
                <a:gd name="T64" fmla="*/ 986 w 1869"/>
                <a:gd name="T65" fmla="*/ 643 h 1281"/>
                <a:gd name="T66" fmla="*/ 915 w 1869"/>
                <a:gd name="T67" fmla="*/ 643 h 1281"/>
                <a:gd name="T68" fmla="*/ 475 w 1869"/>
                <a:gd name="T69" fmla="*/ 498 h 1281"/>
                <a:gd name="T70" fmla="*/ 475 w 1869"/>
                <a:gd name="T71" fmla="*/ 490 h 1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869" h="1281">
                  <a:moveTo>
                    <a:pt x="475" y="490"/>
                  </a:moveTo>
                  <a:cubicBezTo>
                    <a:pt x="574" y="450"/>
                    <a:pt x="674" y="410"/>
                    <a:pt x="774" y="371"/>
                  </a:cubicBezTo>
                  <a:cubicBezTo>
                    <a:pt x="830" y="349"/>
                    <a:pt x="887" y="330"/>
                    <a:pt x="944" y="309"/>
                  </a:cubicBezTo>
                  <a:cubicBezTo>
                    <a:pt x="951" y="307"/>
                    <a:pt x="959" y="305"/>
                    <a:pt x="966" y="301"/>
                  </a:cubicBezTo>
                  <a:cubicBezTo>
                    <a:pt x="987" y="290"/>
                    <a:pt x="998" y="272"/>
                    <a:pt x="991" y="248"/>
                  </a:cubicBezTo>
                  <a:cubicBezTo>
                    <a:pt x="983" y="224"/>
                    <a:pt x="965" y="213"/>
                    <a:pt x="940" y="218"/>
                  </a:cubicBezTo>
                  <a:cubicBezTo>
                    <a:pt x="924" y="221"/>
                    <a:pt x="907" y="226"/>
                    <a:pt x="892" y="232"/>
                  </a:cubicBezTo>
                  <a:cubicBezTo>
                    <a:pt x="735" y="294"/>
                    <a:pt x="579" y="356"/>
                    <a:pt x="423" y="417"/>
                  </a:cubicBezTo>
                  <a:cubicBezTo>
                    <a:pt x="308" y="463"/>
                    <a:pt x="277" y="560"/>
                    <a:pt x="267" y="671"/>
                  </a:cubicBezTo>
                  <a:cubicBezTo>
                    <a:pt x="267" y="679"/>
                    <a:pt x="274" y="689"/>
                    <a:pt x="281" y="696"/>
                  </a:cubicBezTo>
                  <a:cubicBezTo>
                    <a:pt x="321" y="738"/>
                    <a:pt x="322" y="783"/>
                    <a:pt x="286" y="830"/>
                  </a:cubicBezTo>
                  <a:cubicBezTo>
                    <a:pt x="279" y="838"/>
                    <a:pt x="276" y="852"/>
                    <a:pt x="277" y="863"/>
                  </a:cubicBezTo>
                  <a:cubicBezTo>
                    <a:pt x="279" y="938"/>
                    <a:pt x="287" y="1014"/>
                    <a:pt x="285" y="1090"/>
                  </a:cubicBezTo>
                  <a:cubicBezTo>
                    <a:pt x="283" y="1157"/>
                    <a:pt x="251" y="1214"/>
                    <a:pt x="195" y="1255"/>
                  </a:cubicBezTo>
                  <a:cubicBezTo>
                    <a:pt x="169" y="1275"/>
                    <a:pt x="141" y="1281"/>
                    <a:pt x="110" y="1264"/>
                  </a:cubicBezTo>
                  <a:cubicBezTo>
                    <a:pt x="75" y="1246"/>
                    <a:pt x="40" y="1228"/>
                    <a:pt x="0" y="1207"/>
                  </a:cubicBezTo>
                  <a:cubicBezTo>
                    <a:pt x="16" y="1189"/>
                    <a:pt x="28" y="1175"/>
                    <a:pt x="40" y="1163"/>
                  </a:cubicBezTo>
                  <a:cubicBezTo>
                    <a:pt x="116" y="1083"/>
                    <a:pt x="161" y="989"/>
                    <a:pt x="178" y="880"/>
                  </a:cubicBezTo>
                  <a:cubicBezTo>
                    <a:pt x="181" y="862"/>
                    <a:pt x="179" y="850"/>
                    <a:pt x="163" y="837"/>
                  </a:cubicBezTo>
                  <a:cubicBezTo>
                    <a:pt x="114" y="798"/>
                    <a:pt x="115" y="734"/>
                    <a:pt x="162" y="692"/>
                  </a:cubicBezTo>
                  <a:cubicBezTo>
                    <a:pt x="171" y="684"/>
                    <a:pt x="181" y="671"/>
                    <a:pt x="182" y="660"/>
                  </a:cubicBezTo>
                  <a:cubicBezTo>
                    <a:pt x="191" y="578"/>
                    <a:pt x="209" y="499"/>
                    <a:pt x="263" y="427"/>
                  </a:cubicBezTo>
                  <a:cubicBezTo>
                    <a:pt x="203" y="407"/>
                    <a:pt x="147" y="388"/>
                    <a:pt x="91" y="369"/>
                  </a:cubicBezTo>
                  <a:cubicBezTo>
                    <a:pt x="80" y="366"/>
                    <a:pt x="69" y="363"/>
                    <a:pt x="59" y="357"/>
                  </a:cubicBezTo>
                  <a:cubicBezTo>
                    <a:pt x="32" y="343"/>
                    <a:pt x="32" y="310"/>
                    <a:pt x="58" y="295"/>
                  </a:cubicBezTo>
                  <a:cubicBezTo>
                    <a:pt x="68" y="290"/>
                    <a:pt x="79" y="287"/>
                    <a:pt x="90" y="283"/>
                  </a:cubicBezTo>
                  <a:cubicBezTo>
                    <a:pt x="362" y="192"/>
                    <a:pt x="635" y="102"/>
                    <a:pt x="906" y="10"/>
                  </a:cubicBezTo>
                  <a:cubicBezTo>
                    <a:pt x="937" y="0"/>
                    <a:pt x="965" y="0"/>
                    <a:pt x="995" y="11"/>
                  </a:cubicBezTo>
                  <a:cubicBezTo>
                    <a:pt x="1267" y="102"/>
                    <a:pt x="1539" y="193"/>
                    <a:pt x="1812" y="283"/>
                  </a:cubicBezTo>
                  <a:cubicBezTo>
                    <a:pt x="1822" y="287"/>
                    <a:pt x="1834" y="290"/>
                    <a:pt x="1843" y="296"/>
                  </a:cubicBezTo>
                  <a:cubicBezTo>
                    <a:pt x="1868" y="310"/>
                    <a:pt x="1869" y="341"/>
                    <a:pt x="1844" y="356"/>
                  </a:cubicBezTo>
                  <a:cubicBezTo>
                    <a:pt x="1835" y="361"/>
                    <a:pt x="1825" y="364"/>
                    <a:pt x="1816" y="368"/>
                  </a:cubicBezTo>
                  <a:cubicBezTo>
                    <a:pt x="1539" y="460"/>
                    <a:pt x="1263" y="552"/>
                    <a:pt x="986" y="643"/>
                  </a:cubicBezTo>
                  <a:cubicBezTo>
                    <a:pt x="964" y="650"/>
                    <a:pt x="936" y="650"/>
                    <a:pt x="915" y="643"/>
                  </a:cubicBezTo>
                  <a:cubicBezTo>
                    <a:pt x="768" y="596"/>
                    <a:pt x="622" y="546"/>
                    <a:pt x="475" y="498"/>
                  </a:cubicBezTo>
                  <a:cubicBezTo>
                    <a:pt x="475" y="495"/>
                    <a:pt x="475" y="493"/>
                    <a:pt x="475" y="49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43" name="Freeform 22"/>
            <p:cNvSpPr>
              <a:spLocks/>
            </p:cNvSpPr>
            <p:nvPr/>
          </p:nvSpPr>
          <p:spPr bwMode="auto">
            <a:xfrm>
              <a:off x="4567238" y="5060950"/>
              <a:ext cx="1790700" cy="779463"/>
            </a:xfrm>
            <a:custGeom>
              <a:avLst/>
              <a:gdLst>
                <a:gd name="T0" fmla="*/ 31 w 1165"/>
                <a:gd name="T1" fmla="*/ 331 h 510"/>
                <a:gd name="T2" fmla="*/ 11 w 1165"/>
                <a:gd name="T3" fmla="*/ 114 h 510"/>
                <a:gd name="T4" fmla="*/ 0 w 1165"/>
                <a:gd name="T5" fmla="*/ 78 h 510"/>
                <a:gd name="T6" fmla="*/ 11 w 1165"/>
                <a:gd name="T7" fmla="*/ 5 h 510"/>
                <a:gd name="T8" fmla="*/ 96 w 1165"/>
                <a:gd name="T9" fmla="*/ 32 h 510"/>
                <a:gd name="T10" fmla="*/ 525 w 1165"/>
                <a:gd name="T11" fmla="*/ 176 h 510"/>
                <a:gd name="T12" fmla="*/ 635 w 1165"/>
                <a:gd name="T13" fmla="*/ 175 h 510"/>
                <a:gd name="T14" fmla="*/ 1125 w 1165"/>
                <a:gd name="T15" fmla="*/ 11 h 510"/>
                <a:gd name="T16" fmla="*/ 1163 w 1165"/>
                <a:gd name="T17" fmla="*/ 0 h 510"/>
                <a:gd name="T18" fmla="*/ 1163 w 1165"/>
                <a:gd name="T19" fmla="*/ 90 h 510"/>
                <a:gd name="T20" fmla="*/ 1163 w 1165"/>
                <a:gd name="T21" fmla="*/ 236 h 510"/>
                <a:gd name="T22" fmla="*/ 1109 w 1165"/>
                <a:gd name="T23" fmla="*/ 351 h 510"/>
                <a:gd name="T24" fmla="*/ 947 w 1165"/>
                <a:gd name="T25" fmla="*/ 434 h 510"/>
                <a:gd name="T26" fmla="*/ 178 w 1165"/>
                <a:gd name="T27" fmla="*/ 423 h 510"/>
                <a:gd name="T28" fmla="*/ 31 w 1165"/>
                <a:gd name="T29" fmla="*/ 331 h 5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65" h="510">
                  <a:moveTo>
                    <a:pt x="31" y="331"/>
                  </a:moveTo>
                  <a:cubicBezTo>
                    <a:pt x="86" y="245"/>
                    <a:pt x="79" y="183"/>
                    <a:pt x="11" y="114"/>
                  </a:cubicBezTo>
                  <a:cubicBezTo>
                    <a:pt x="3" y="106"/>
                    <a:pt x="0" y="90"/>
                    <a:pt x="0" y="78"/>
                  </a:cubicBezTo>
                  <a:cubicBezTo>
                    <a:pt x="2" y="54"/>
                    <a:pt x="7" y="31"/>
                    <a:pt x="11" y="5"/>
                  </a:cubicBezTo>
                  <a:cubicBezTo>
                    <a:pt x="43" y="15"/>
                    <a:pt x="70" y="23"/>
                    <a:pt x="96" y="32"/>
                  </a:cubicBezTo>
                  <a:cubicBezTo>
                    <a:pt x="239" y="80"/>
                    <a:pt x="383" y="127"/>
                    <a:pt x="525" y="176"/>
                  </a:cubicBezTo>
                  <a:cubicBezTo>
                    <a:pt x="563" y="188"/>
                    <a:pt x="597" y="188"/>
                    <a:pt x="635" y="175"/>
                  </a:cubicBezTo>
                  <a:cubicBezTo>
                    <a:pt x="798" y="120"/>
                    <a:pt x="961" y="66"/>
                    <a:pt x="1125" y="11"/>
                  </a:cubicBezTo>
                  <a:cubicBezTo>
                    <a:pt x="1135" y="8"/>
                    <a:pt x="1146" y="5"/>
                    <a:pt x="1163" y="0"/>
                  </a:cubicBezTo>
                  <a:cubicBezTo>
                    <a:pt x="1163" y="32"/>
                    <a:pt x="1163" y="61"/>
                    <a:pt x="1163" y="90"/>
                  </a:cubicBezTo>
                  <a:cubicBezTo>
                    <a:pt x="1163" y="139"/>
                    <a:pt x="1161" y="188"/>
                    <a:pt x="1163" y="236"/>
                  </a:cubicBezTo>
                  <a:cubicBezTo>
                    <a:pt x="1165" y="285"/>
                    <a:pt x="1149" y="326"/>
                    <a:pt x="1109" y="351"/>
                  </a:cubicBezTo>
                  <a:cubicBezTo>
                    <a:pt x="1058" y="383"/>
                    <a:pt x="1005" y="417"/>
                    <a:pt x="947" y="434"/>
                  </a:cubicBezTo>
                  <a:cubicBezTo>
                    <a:pt x="690" y="510"/>
                    <a:pt x="433" y="508"/>
                    <a:pt x="178" y="423"/>
                  </a:cubicBezTo>
                  <a:cubicBezTo>
                    <a:pt x="112" y="402"/>
                    <a:pt x="64" y="370"/>
                    <a:pt x="31" y="33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</p:grpSp>
      <p:grpSp>
        <p:nvGrpSpPr>
          <p:cNvPr id="161" name="Group 160"/>
          <p:cNvGrpSpPr/>
          <p:nvPr/>
        </p:nvGrpSpPr>
        <p:grpSpPr>
          <a:xfrm>
            <a:off x="532533" y="8352072"/>
            <a:ext cx="283379" cy="278670"/>
            <a:chOff x="-14288" y="3662363"/>
            <a:chExt cx="1624013" cy="1597025"/>
          </a:xfrm>
          <a:solidFill>
            <a:schemeClr val="bg1"/>
          </a:solidFill>
        </p:grpSpPr>
        <p:sp>
          <p:nvSpPr>
            <p:cNvPr id="149" name="Freeform 26"/>
            <p:cNvSpPr>
              <a:spLocks noEditPoints="1"/>
            </p:cNvSpPr>
            <p:nvPr/>
          </p:nvSpPr>
          <p:spPr bwMode="auto">
            <a:xfrm>
              <a:off x="-14288" y="3662363"/>
              <a:ext cx="1624013" cy="1597025"/>
            </a:xfrm>
            <a:custGeom>
              <a:avLst/>
              <a:gdLst>
                <a:gd name="T0" fmla="*/ 610 w 930"/>
                <a:gd name="T1" fmla="*/ 917 h 919"/>
                <a:gd name="T2" fmla="*/ 431 w 930"/>
                <a:gd name="T3" fmla="*/ 916 h 919"/>
                <a:gd name="T4" fmla="*/ 152 w 930"/>
                <a:gd name="T5" fmla="*/ 795 h 919"/>
                <a:gd name="T6" fmla="*/ 9 w 930"/>
                <a:gd name="T7" fmla="*/ 429 h 919"/>
                <a:gd name="T8" fmla="*/ 132 w 930"/>
                <a:gd name="T9" fmla="*/ 152 h 919"/>
                <a:gd name="T10" fmla="*/ 502 w 930"/>
                <a:gd name="T11" fmla="*/ 11 h 919"/>
                <a:gd name="T12" fmla="*/ 910 w 930"/>
                <a:gd name="T13" fmla="*/ 386 h 919"/>
                <a:gd name="T14" fmla="*/ 842 w 930"/>
                <a:gd name="T15" fmla="*/ 714 h 919"/>
                <a:gd name="T16" fmla="*/ 836 w 930"/>
                <a:gd name="T17" fmla="*/ 732 h 919"/>
                <a:gd name="T18" fmla="*/ 836 w 930"/>
                <a:gd name="T19" fmla="*/ 877 h 919"/>
                <a:gd name="T20" fmla="*/ 795 w 930"/>
                <a:gd name="T21" fmla="*/ 918 h 919"/>
                <a:gd name="T22" fmla="*/ 610 w 930"/>
                <a:gd name="T23" fmla="*/ 918 h 919"/>
                <a:gd name="T24" fmla="*/ 610 w 930"/>
                <a:gd name="T25" fmla="*/ 917 h 919"/>
                <a:gd name="T26" fmla="*/ 779 w 930"/>
                <a:gd name="T27" fmla="*/ 861 h 919"/>
                <a:gd name="T28" fmla="*/ 779 w 930"/>
                <a:gd name="T29" fmla="*/ 848 h 919"/>
                <a:gd name="T30" fmla="*/ 779 w 930"/>
                <a:gd name="T31" fmla="*/ 722 h 919"/>
                <a:gd name="T32" fmla="*/ 789 w 930"/>
                <a:gd name="T33" fmla="*/ 690 h 919"/>
                <a:gd name="T34" fmla="*/ 851 w 930"/>
                <a:gd name="T35" fmla="*/ 381 h 919"/>
                <a:gd name="T36" fmla="*/ 568 w 930"/>
                <a:gd name="T37" fmla="*/ 81 h 919"/>
                <a:gd name="T38" fmla="*/ 173 w 930"/>
                <a:gd name="T39" fmla="*/ 193 h 919"/>
                <a:gd name="T40" fmla="*/ 72 w 930"/>
                <a:gd name="T41" fmla="*/ 540 h 919"/>
                <a:gd name="T42" fmla="*/ 466 w 930"/>
                <a:gd name="T43" fmla="*/ 861 h 919"/>
                <a:gd name="T44" fmla="*/ 765 w 930"/>
                <a:gd name="T45" fmla="*/ 861 h 919"/>
                <a:gd name="T46" fmla="*/ 779 w 930"/>
                <a:gd name="T47" fmla="*/ 861 h 9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930" h="919">
                  <a:moveTo>
                    <a:pt x="610" y="917"/>
                  </a:moveTo>
                  <a:cubicBezTo>
                    <a:pt x="550" y="917"/>
                    <a:pt x="491" y="919"/>
                    <a:pt x="431" y="916"/>
                  </a:cubicBezTo>
                  <a:cubicBezTo>
                    <a:pt x="324" y="911"/>
                    <a:pt x="230" y="869"/>
                    <a:pt x="152" y="795"/>
                  </a:cubicBezTo>
                  <a:cubicBezTo>
                    <a:pt x="47" y="695"/>
                    <a:pt x="0" y="573"/>
                    <a:pt x="9" y="429"/>
                  </a:cubicBezTo>
                  <a:cubicBezTo>
                    <a:pt x="16" y="323"/>
                    <a:pt x="58" y="230"/>
                    <a:pt x="132" y="152"/>
                  </a:cubicBezTo>
                  <a:cubicBezTo>
                    <a:pt x="233" y="47"/>
                    <a:pt x="357" y="0"/>
                    <a:pt x="502" y="11"/>
                  </a:cubicBezTo>
                  <a:cubicBezTo>
                    <a:pt x="707" y="27"/>
                    <a:pt x="875" y="183"/>
                    <a:pt x="910" y="386"/>
                  </a:cubicBezTo>
                  <a:cubicBezTo>
                    <a:pt x="930" y="504"/>
                    <a:pt x="907" y="613"/>
                    <a:pt x="842" y="714"/>
                  </a:cubicBezTo>
                  <a:cubicBezTo>
                    <a:pt x="839" y="719"/>
                    <a:pt x="837" y="726"/>
                    <a:pt x="836" y="732"/>
                  </a:cubicBezTo>
                  <a:cubicBezTo>
                    <a:pt x="836" y="781"/>
                    <a:pt x="836" y="829"/>
                    <a:pt x="836" y="877"/>
                  </a:cubicBezTo>
                  <a:cubicBezTo>
                    <a:pt x="836" y="905"/>
                    <a:pt x="823" y="918"/>
                    <a:pt x="795" y="918"/>
                  </a:cubicBezTo>
                  <a:cubicBezTo>
                    <a:pt x="733" y="918"/>
                    <a:pt x="672" y="918"/>
                    <a:pt x="610" y="918"/>
                  </a:cubicBezTo>
                  <a:cubicBezTo>
                    <a:pt x="610" y="918"/>
                    <a:pt x="610" y="917"/>
                    <a:pt x="610" y="917"/>
                  </a:cubicBezTo>
                  <a:close/>
                  <a:moveTo>
                    <a:pt x="779" y="861"/>
                  </a:moveTo>
                  <a:cubicBezTo>
                    <a:pt x="779" y="856"/>
                    <a:pt x="779" y="852"/>
                    <a:pt x="779" y="848"/>
                  </a:cubicBezTo>
                  <a:cubicBezTo>
                    <a:pt x="779" y="806"/>
                    <a:pt x="779" y="764"/>
                    <a:pt x="779" y="722"/>
                  </a:cubicBezTo>
                  <a:cubicBezTo>
                    <a:pt x="778" y="710"/>
                    <a:pt x="782" y="700"/>
                    <a:pt x="789" y="690"/>
                  </a:cubicBezTo>
                  <a:cubicBezTo>
                    <a:pt x="853" y="596"/>
                    <a:pt x="876" y="492"/>
                    <a:pt x="851" y="381"/>
                  </a:cubicBezTo>
                  <a:cubicBezTo>
                    <a:pt x="815" y="227"/>
                    <a:pt x="720" y="123"/>
                    <a:pt x="568" y="81"/>
                  </a:cubicBezTo>
                  <a:cubicBezTo>
                    <a:pt x="416" y="40"/>
                    <a:pt x="281" y="78"/>
                    <a:pt x="173" y="193"/>
                  </a:cubicBezTo>
                  <a:cubicBezTo>
                    <a:pt x="80" y="290"/>
                    <a:pt x="46" y="408"/>
                    <a:pt x="72" y="540"/>
                  </a:cubicBezTo>
                  <a:cubicBezTo>
                    <a:pt x="109" y="730"/>
                    <a:pt x="271" y="861"/>
                    <a:pt x="466" y="861"/>
                  </a:cubicBezTo>
                  <a:cubicBezTo>
                    <a:pt x="565" y="861"/>
                    <a:pt x="665" y="861"/>
                    <a:pt x="765" y="861"/>
                  </a:cubicBezTo>
                  <a:cubicBezTo>
                    <a:pt x="769" y="861"/>
                    <a:pt x="773" y="861"/>
                    <a:pt x="779" y="86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50" name="Freeform 27"/>
            <p:cNvSpPr>
              <a:spLocks/>
            </p:cNvSpPr>
            <p:nvPr/>
          </p:nvSpPr>
          <p:spPr bwMode="auto">
            <a:xfrm>
              <a:off x="336550" y="4667251"/>
              <a:ext cx="904875" cy="98425"/>
            </a:xfrm>
            <a:custGeom>
              <a:avLst/>
              <a:gdLst>
                <a:gd name="T0" fmla="*/ 261 w 518"/>
                <a:gd name="T1" fmla="*/ 56 h 57"/>
                <a:gd name="T2" fmla="*/ 37 w 518"/>
                <a:gd name="T3" fmla="*/ 56 h 57"/>
                <a:gd name="T4" fmla="*/ 7 w 518"/>
                <a:gd name="T5" fmla="*/ 18 h 57"/>
                <a:gd name="T6" fmla="*/ 29 w 518"/>
                <a:gd name="T7" fmla="*/ 0 h 57"/>
                <a:gd name="T8" fmla="*/ 43 w 518"/>
                <a:gd name="T9" fmla="*/ 0 h 57"/>
                <a:gd name="T10" fmla="*/ 480 w 518"/>
                <a:gd name="T11" fmla="*/ 0 h 57"/>
                <a:gd name="T12" fmla="*/ 494 w 518"/>
                <a:gd name="T13" fmla="*/ 1 h 57"/>
                <a:gd name="T14" fmla="*/ 517 w 518"/>
                <a:gd name="T15" fmla="*/ 29 h 57"/>
                <a:gd name="T16" fmla="*/ 492 w 518"/>
                <a:gd name="T17" fmla="*/ 56 h 57"/>
                <a:gd name="T18" fmla="*/ 481 w 518"/>
                <a:gd name="T19" fmla="*/ 56 h 57"/>
                <a:gd name="T20" fmla="*/ 261 w 518"/>
                <a:gd name="T21" fmla="*/ 56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18" h="57">
                  <a:moveTo>
                    <a:pt x="261" y="56"/>
                  </a:moveTo>
                  <a:cubicBezTo>
                    <a:pt x="186" y="56"/>
                    <a:pt x="112" y="56"/>
                    <a:pt x="37" y="56"/>
                  </a:cubicBezTo>
                  <a:cubicBezTo>
                    <a:pt x="14" y="56"/>
                    <a:pt x="0" y="38"/>
                    <a:pt x="7" y="18"/>
                  </a:cubicBezTo>
                  <a:cubicBezTo>
                    <a:pt x="11" y="8"/>
                    <a:pt x="19" y="2"/>
                    <a:pt x="29" y="0"/>
                  </a:cubicBezTo>
                  <a:cubicBezTo>
                    <a:pt x="34" y="0"/>
                    <a:pt x="38" y="0"/>
                    <a:pt x="43" y="0"/>
                  </a:cubicBezTo>
                  <a:cubicBezTo>
                    <a:pt x="188" y="0"/>
                    <a:pt x="334" y="0"/>
                    <a:pt x="480" y="0"/>
                  </a:cubicBezTo>
                  <a:cubicBezTo>
                    <a:pt x="485" y="0"/>
                    <a:pt x="490" y="0"/>
                    <a:pt x="494" y="1"/>
                  </a:cubicBezTo>
                  <a:cubicBezTo>
                    <a:pt x="508" y="3"/>
                    <a:pt x="518" y="16"/>
                    <a:pt x="517" y="29"/>
                  </a:cubicBezTo>
                  <a:cubicBezTo>
                    <a:pt x="516" y="43"/>
                    <a:pt x="506" y="55"/>
                    <a:pt x="492" y="56"/>
                  </a:cubicBezTo>
                  <a:cubicBezTo>
                    <a:pt x="488" y="57"/>
                    <a:pt x="484" y="56"/>
                    <a:pt x="481" y="56"/>
                  </a:cubicBezTo>
                  <a:cubicBezTo>
                    <a:pt x="407" y="56"/>
                    <a:pt x="334" y="56"/>
                    <a:pt x="261" y="5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51" name="Freeform 28"/>
            <p:cNvSpPr>
              <a:spLocks/>
            </p:cNvSpPr>
            <p:nvPr/>
          </p:nvSpPr>
          <p:spPr bwMode="auto">
            <a:xfrm>
              <a:off x="334963" y="4073526"/>
              <a:ext cx="911225" cy="100013"/>
            </a:xfrm>
            <a:custGeom>
              <a:avLst/>
              <a:gdLst>
                <a:gd name="T0" fmla="*/ 262 w 522"/>
                <a:gd name="T1" fmla="*/ 0 h 57"/>
                <a:gd name="T2" fmla="*/ 488 w 522"/>
                <a:gd name="T3" fmla="*/ 0 h 57"/>
                <a:gd name="T4" fmla="*/ 517 w 522"/>
                <a:gd name="T5" fmla="*/ 36 h 57"/>
                <a:gd name="T6" fmla="*/ 494 w 522"/>
                <a:gd name="T7" fmla="*/ 56 h 57"/>
                <a:gd name="T8" fmla="*/ 486 w 522"/>
                <a:gd name="T9" fmla="*/ 56 h 57"/>
                <a:gd name="T10" fmla="*/ 39 w 522"/>
                <a:gd name="T11" fmla="*/ 57 h 57"/>
                <a:gd name="T12" fmla="*/ 10 w 522"/>
                <a:gd name="T13" fmla="*/ 42 h 57"/>
                <a:gd name="T14" fmla="*/ 35 w 522"/>
                <a:gd name="T15" fmla="*/ 0 h 57"/>
                <a:gd name="T16" fmla="*/ 147 w 522"/>
                <a:gd name="T17" fmla="*/ 0 h 57"/>
                <a:gd name="T18" fmla="*/ 262 w 522"/>
                <a:gd name="T19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22" h="57">
                  <a:moveTo>
                    <a:pt x="262" y="0"/>
                  </a:moveTo>
                  <a:cubicBezTo>
                    <a:pt x="338" y="0"/>
                    <a:pt x="413" y="0"/>
                    <a:pt x="488" y="0"/>
                  </a:cubicBezTo>
                  <a:cubicBezTo>
                    <a:pt x="509" y="0"/>
                    <a:pt x="522" y="17"/>
                    <a:pt x="517" y="36"/>
                  </a:cubicBezTo>
                  <a:cubicBezTo>
                    <a:pt x="513" y="47"/>
                    <a:pt x="506" y="54"/>
                    <a:pt x="494" y="56"/>
                  </a:cubicBezTo>
                  <a:cubicBezTo>
                    <a:pt x="491" y="56"/>
                    <a:pt x="489" y="56"/>
                    <a:pt x="486" y="56"/>
                  </a:cubicBezTo>
                  <a:cubicBezTo>
                    <a:pt x="337" y="57"/>
                    <a:pt x="188" y="56"/>
                    <a:pt x="39" y="57"/>
                  </a:cubicBezTo>
                  <a:cubicBezTo>
                    <a:pt x="26" y="57"/>
                    <a:pt x="16" y="53"/>
                    <a:pt x="10" y="42"/>
                  </a:cubicBezTo>
                  <a:cubicBezTo>
                    <a:pt x="0" y="23"/>
                    <a:pt x="13" y="0"/>
                    <a:pt x="35" y="0"/>
                  </a:cubicBezTo>
                  <a:cubicBezTo>
                    <a:pt x="72" y="0"/>
                    <a:pt x="110" y="0"/>
                    <a:pt x="147" y="0"/>
                  </a:cubicBezTo>
                  <a:cubicBezTo>
                    <a:pt x="185" y="0"/>
                    <a:pt x="224" y="0"/>
                    <a:pt x="26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52" name="Freeform 29"/>
            <p:cNvSpPr>
              <a:spLocks/>
            </p:cNvSpPr>
            <p:nvPr/>
          </p:nvSpPr>
          <p:spPr bwMode="auto">
            <a:xfrm>
              <a:off x="346075" y="4368801"/>
              <a:ext cx="900113" cy="100013"/>
            </a:xfrm>
            <a:custGeom>
              <a:avLst/>
              <a:gdLst>
                <a:gd name="T0" fmla="*/ 255 w 516"/>
                <a:gd name="T1" fmla="*/ 0 h 57"/>
                <a:gd name="T2" fmla="*/ 480 w 516"/>
                <a:gd name="T3" fmla="*/ 0 h 57"/>
                <a:gd name="T4" fmla="*/ 511 w 516"/>
                <a:gd name="T5" fmla="*/ 35 h 57"/>
                <a:gd name="T6" fmla="*/ 486 w 516"/>
                <a:gd name="T7" fmla="*/ 57 h 57"/>
                <a:gd name="T8" fmla="*/ 475 w 516"/>
                <a:gd name="T9" fmla="*/ 57 h 57"/>
                <a:gd name="T10" fmla="*/ 37 w 516"/>
                <a:gd name="T11" fmla="*/ 57 h 57"/>
                <a:gd name="T12" fmla="*/ 0 w 516"/>
                <a:gd name="T13" fmla="*/ 28 h 57"/>
                <a:gd name="T14" fmla="*/ 38 w 516"/>
                <a:gd name="T15" fmla="*/ 0 h 57"/>
                <a:gd name="T16" fmla="*/ 255 w 516"/>
                <a:gd name="T17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16" h="57">
                  <a:moveTo>
                    <a:pt x="255" y="0"/>
                  </a:moveTo>
                  <a:cubicBezTo>
                    <a:pt x="330" y="0"/>
                    <a:pt x="405" y="0"/>
                    <a:pt x="480" y="0"/>
                  </a:cubicBezTo>
                  <a:cubicBezTo>
                    <a:pt x="502" y="0"/>
                    <a:pt x="516" y="16"/>
                    <a:pt x="511" y="35"/>
                  </a:cubicBezTo>
                  <a:cubicBezTo>
                    <a:pt x="508" y="48"/>
                    <a:pt x="498" y="56"/>
                    <a:pt x="486" y="57"/>
                  </a:cubicBezTo>
                  <a:cubicBezTo>
                    <a:pt x="482" y="57"/>
                    <a:pt x="478" y="57"/>
                    <a:pt x="475" y="57"/>
                  </a:cubicBezTo>
                  <a:cubicBezTo>
                    <a:pt x="329" y="57"/>
                    <a:pt x="183" y="57"/>
                    <a:pt x="37" y="57"/>
                  </a:cubicBezTo>
                  <a:cubicBezTo>
                    <a:pt x="14" y="57"/>
                    <a:pt x="0" y="47"/>
                    <a:pt x="0" y="28"/>
                  </a:cubicBezTo>
                  <a:cubicBezTo>
                    <a:pt x="1" y="10"/>
                    <a:pt x="14" y="0"/>
                    <a:pt x="38" y="0"/>
                  </a:cubicBezTo>
                  <a:cubicBezTo>
                    <a:pt x="110" y="0"/>
                    <a:pt x="183" y="0"/>
                    <a:pt x="25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</p:grpSp>
      <p:grpSp>
        <p:nvGrpSpPr>
          <p:cNvPr id="162" name="Group 161"/>
          <p:cNvGrpSpPr/>
          <p:nvPr/>
        </p:nvGrpSpPr>
        <p:grpSpPr>
          <a:xfrm>
            <a:off x="2599748" y="8332335"/>
            <a:ext cx="234278" cy="305402"/>
            <a:chOff x="2501900" y="3946526"/>
            <a:chExt cx="1285875" cy="1955800"/>
          </a:xfrm>
          <a:solidFill>
            <a:schemeClr val="bg1"/>
          </a:solidFill>
        </p:grpSpPr>
        <p:sp>
          <p:nvSpPr>
            <p:cNvPr id="153" name="Freeform 30"/>
            <p:cNvSpPr>
              <a:spLocks/>
            </p:cNvSpPr>
            <p:nvPr/>
          </p:nvSpPr>
          <p:spPr bwMode="auto">
            <a:xfrm>
              <a:off x="2501900" y="3946526"/>
              <a:ext cx="1285875" cy="1465263"/>
            </a:xfrm>
            <a:custGeom>
              <a:avLst/>
              <a:gdLst>
                <a:gd name="T0" fmla="*/ 416 w 736"/>
                <a:gd name="T1" fmla="*/ 0 h 843"/>
                <a:gd name="T2" fmla="*/ 509 w 736"/>
                <a:gd name="T3" fmla="*/ 30 h 843"/>
                <a:gd name="T4" fmla="*/ 656 w 736"/>
                <a:gd name="T5" fmla="*/ 459 h 843"/>
                <a:gd name="T6" fmla="*/ 555 w 736"/>
                <a:gd name="T7" fmla="*/ 693 h 843"/>
                <a:gd name="T8" fmla="*/ 533 w 736"/>
                <a:gd name="T9" fmla="*/ 791 h 843"/>
                <a:gd name="T10" fmla="*/ 468 w 736"/>
                <a:gd name="T11" fmla="*/ 843 h 843"/>
                <a:gd name="T12" fmla="*/ 285 w 736"/>
                <a:gd name="T13" fmla="*/ 843 h 843"/>
                <a:gd name="T14" fmla="*/ 220 w 736"/>
                <a:gd name="T15" fmla="*/ 791 h 843"/>
                <a:gd name="T16" fmla="*/ 96 w 736"/>
                <a:gd name="T17" fmla="*/ 453 h 843"/>
                <a:gd name="T18" fmla="*/ 325 w 736"/>
                <a:gd name="T19" fmla="*/ 5 h 843"/>
                <a:gd name="T20" fmla="*/ 337 w 736"/>
                <a:gd name="T21" fmla="*/ 0 h 843"/>
                <a:gd name="T22" fmla="*/ 416 w 736"/>
                <a:gd name="T23" fmla="*/ 0 h 8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36" h="843">
                  <a:moveTo>
                    <a:pt x="416" y="0"/>
                  </a:moveTo>
                  <a:cubicBezTo>
                    <a:pt x="447" y="10"/>
                    <a:pt x="479" y="16"/>
                    <a:pt x="509" y="30"/>
                  </a:cubicBezTo>
                  <a:cubicBezTo>
                    <a:pt x="672" y="105"/>
                    <a:pt x="736" y="297"/>
                    <a:pt x="656" y="459"/>
                  </a:cubicBezTo>
                  <a:cubicBezTo>
                    <a:pt x="619" y="536"/>
                    <a:pt x="587" y="614"/>
                    <a:pt x="555" y="693"/>
                  </a:cubicBezTo>
                  <a:cubicBezTo>
                    <a:pt x="543" y="724"/>
                    <a:pt x="541" y="758"/>
                    <a:pt x="533" y="791"/>
                  </a:cubicBezTo>
                  <a:cubicBezTo>
                    <a:pt x="524" y="829"/>
                    <a:pt x="508" y="842"/>
                    <a:pt x="468" y="843"/>
                  </a:cubicBezTo>
                  <a:cubicBezTo>
                    <a:pt x="407" y="843"/>
                    <a:pt x="346" y="843"/>
                    <a:pt x="285" y="843"/>
                  </a:cubicBezTo>
                  <a:cubicBezTo>
                    <a:pt x="246" y="842"/>
                    <a:pt x="226" y="830"/>
                    <a:pt x="220" y="791"/>
                  </a:cubicBezTo>
                  <a:cubicBezTo>
                    <a:pt x="202" y="670"/>
                    <a:pt x="151" y="562"/>
                    <a:pt x="96" y="453"/>
                  </a:cubicBezTo>
                  <a:cubicBezTo>
                    <a:pt x="0" y="264"/>
                    <a:pt x="115" y="42"/>
                    <a:pt x="325" y="5"/>
                  </a:cubicBezTo>
                  <a:cubicBezTo>
                    <a:pt x="329" y="4"/>
                    <a:pt x="333" y="2"/>
                    <a:pt x="337" y="0"/>
                  </a:cubicBezTo>
                  <a:cubicBezTo>
                    <a:pt x="364" y="0"/>
                    <a:pt x="390" y="0"/>
                    <a:pt x="41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54" name="Freeform 31"/>
            <p:cNvSpPr>
              <a:spLocks/>
            </p:cNvSpPr>
            <p:nvPr/>
          </p:nvSpPr>
          <p:spPr bwMode="auto">
            <a:xfrm>
              <a:off x="2933700" y="5449888"/>
              <a:ext cx="457200" cy="80963"/>
            </a:xfrm>
            <a:custGeom>
              <a:avLst/>
              <a:gdLst>
                <a:gd name="T0" fmla="*/ 129 w 262"/>
                <a:gd name="T1" fmla="*/ 45 h 47"/>
                <a:gd name="T2" fmla="*/ 25 w 262"/>
                <a:gd name="T3" fmla="*/ 45 h 47"/>
                <a:gd name="T4" fmla="*/ 0 w 262"/>
                <a:gd name="T5" fmla="*/ 23 h 47"/>
                <a:gd name="T6" fmla="*/ 25 w 262"/>
                <a:gd name="T7" fmla="*/ 0 h 47"/>
                <a:gd name="T8" fmla="*/ 235 w 262"/>
                <a:gd name="T9" fmla="*/ 0 h 47"/>
                <a:gd name="T10" fmla="*/ 258 w 262"/>
                <a:gd name="T11" fmla="*/ 24 h 47"/>
                <a:gd name="T12" fmla="*/ 235 w 262"/>
                <a:gd name="T13" fmla="*/ 44 h 47"/>
                <a:gd name="T14" fmla="*/ 129 w 262"/>
                <a:gd name="T15" fmla="*/ 45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62" h="47">
                  <a:moveTo>
                    <a:pt x="129" y="45"/>
                  </a:moveTo>
                  <a:cubicBezTo>
                    <a:pt x="94" y="45"/>
                    <a:pt x="60" y="45"/>
                    <a:pt x="25" y="45"/>
                  </a:cubicBezTo>
                  <a:cubicBezTo>
                    <a:pt x="10" y="46"/>
                    <a:pt x="0" y="40"/>
                    <a:pt x="0" y="23"/>
                  </a:cubicBezTo>
                  <a:cubicBezTo>
                    <a:pt x="0" y="6"/>
                    <a:pt x="9" y="0"/>
                    <a:pt x="25" y="0"/>
                  </a:cubicBezTo>
                  <a:cubicBezTo>
                    <a:pt x="95" y="1"/>
                    <a:pt x="165" y="1"/>
                    <a:pt x="235" y="0"/>
                  </a:cubicBezTo>
                  <a:cubicBezTo>
                    <a:pt x="252" y="0"/>
                    <a:pt x="262" y="8"/>
                    <a:pt x="258" y="24"/>
                  </a:cubicBezTo>
                  <a:cubicBezTo>
                    <a:pt x="256" y="32"/>
                    <a:pt x="244" y="44"/>
                    <a:pt x="235" y="44"/>
                  </a:cubicBezTo>
                  <a:cubicBezTo>
                    <a:pt x="200" y="47"/>
                    <a:pt x="165" y="45"/>
                    <a:pt x="129" y="4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55" name="Freeform 32"/>
            <p:cNvSpPr>
              <a:spLocks/>
            </p:cNvSpPr>
            <p:nvPr/>
          </p:nvSpPr>
          <p:spPr bwMode="auto">
            <a:xfrm>
              <a:off x="2933700" y="5567363"/>
              <a:ext cx="452438" cy="79375"/>
            </a:xfrm>
            <a:custGeom>
              <a:avLst/>
              <a:gdLst>
                <a:gd name="T0" fmla="*/ 127 w 259"/>
                <a:gd name="T1" fmla="*/ 45 h 45"/>
                <a:gd name="T2" fmla="*/ 29 w 259"/>
                <a:gd name="T3" fmla="*/ 45 h 45"/>
                <a:gd name="T4" fmla="*/ 0 w 259"/>
                <a:gd name="T5" fmla="*/ 23 h 45"/>
                <a:gd name="T6" fmla="*/ 27 w 259"/>
                <a:gd name="T7" fmla="*/ 0 h 45"/>
                <a:gd name="T8" fmla="*/ 232 w 259"/>
                <a:gd name="T9" fmla="*/ 0 h 45"/>
                <a:gd name="T10" fmla="*/ 259 w 259"/>
                <a:gd name="T11" fmla="*/ 23 h 45"/>
                <a:gd name="T12" fmla="*/ 231 w 259"/>
                <a:gd name="T13" fmla="*/ 45 h 45"/>
                <a:gd name="T14" fmla="*/ 127 w 259"/>
                <a:gd name="T15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9" h="45">
                  <a:moveTo>
                    <a:pt x="127" y="45"/>
                  </a:moveTo>
                  <a:cubicBezTo>
                    <a:pt x="94" y="45"/>
                    <a:pt x="62" y="45"/>
                    <a:pt x="29" y="45"/>
                  </a:cubicBezTo>
                  <a:cubicBezTo>
                    <a:pt x="13" y="45"/>
                    <a:pt x="1" y="43"/>
                    <a:pt x="0" y="23"/>
                  </a:cubicBezTo>
                  <a:cubicBezTo>
                    <a:pt x="0" y="4"/>
                    <a:pt x="11" y="0"/>
                    <a:pt x="27" y="0"/>
                  </a:cubicBezTo>
                  <a:cubicBezTo>
                    <a:pt x="95" y="0"/>
                    <a:pt x="164" y="0"/>
                    <a:pt x="232" y="0"/>
                  </a:cubicBezTo>
                  <a:cubicBezTo>
                    <a:pt x="248" y="0"/>
                    <a:pt x="259" y="4"/>
                    <a:pt x="259" y="23"/>
                  </a:cubicBezTo>
                  <a:cubicBezTo>
                    <a:pt x="259" y="43"/>
                    <a:pt x="246" y="45"/>
                    <a:pt x="231" y="45"/>
                  </a:cubicBezTo>
                  <a:cubicBezTo>
                    <a:pt x="196" y="45"/>
                    <a:pt x="161" y="45"/>
                    <a:pt x="127" y="4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56" name="Freeform 33"/>
            <p:cNvSpPr>
              <a:spLocks/>
            </p:cNvSpPr>
            <p:nvPr/>
          </p:nvSpPr>
          <p:spPr bwMode="auto">
            <a:xfrm>
              <a:off x="2933700" y="5684838"/>
              <a:ext cx="452438" cy="79375"/>
            </a:xfrm>
            <a:custGeom>
              <a:avLst/>
              <a:gdLst>
                <a:gd name="T0" fmla="*/ 127 w 259"/>
                <a:gd name="T1" fmla="*/ 45 h 46"/>
                <a:gd name="T2" fmla="*/ 26 w 259"/>
                <a:gd name="T3" fmla="*/ 45 h 46"/>
                <a:gd name="T4" fmla="*/ 0 w 259"/>
                <a:gd name="T5" fmla="*/ 24 h 46"/>
                <a:gd name="T6" fmla="*/ 27 w 259"/>
                <a:gd name="T7" fmla="*/ 0 h 46"/>
                <a:gd name="T8" fmla="*/ 232 w 259"/>
                <a:gd name="T9" fmla="*/ 0 h 46"/>
                <a:gd name="T10" fmla="*/ 259 w 259"/>
                <a:gd name="T11" fmla="*/ 23 h 46"/>
                <a:gd name="T12" fmla="*/ 231 w 259"/>
                <a:gd name="T13" fmla="*/ 45 h 46"/>
                <a:gd name="T14" fmla="*/ 127 w 259"/>
                <a:gd name="T15" fmla="*/ 45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9" h="46">
                  <a:moveTo>
                    <a:pt x="127" y="45"/>
                  </a:moveTo>
                  <a:cubicBezTo>
                    <a:pt x="93" y="45"/>
                    <a:pt x="60" y="45"/>
                    <a:pt x="26" y="45"/>
                  </a:cubicBezTo>
                  <a:cubicBezTo>
                    <a:pt x="11" y="45"/>
                    <a:pt x="1" y="41"/>
                    <a:pt x="0" y="24"/>
                  </a:cubicBezTo>
                  <a:cubicBezTo>
                    <a:pt x="0" y="5"/>
                    <a:pt x="10" y="0"/>
                    <a:pt x="27" y="0"/>
                  </a:cubicBezTo>
                  <a:cubicBezTo>
                    <a:pt x="95" y="1"/>
                    <a:pt x="163" y="0"/>
                    <a:pt x="232" y="0"/>
                  </a:cubicBezTo>
                  <a:cubicBezTo>
                    <a:pt x="248" y="0"/>
                    <a:pt x="259" y="4"/>
                    <a:pt x="259" y="23"/>
                  </a:cubicBezTo>
                  <a:cubicBezTo>
                    <a:pt x="259" y="43"/>
                    <a:pt x="247" y="46"/>
                    <a:pt x="231" y="45"/>
                  </a:cubicBezTo>
                  <a:cubicBezTo>
                    <a:pt x="196" y="45"/>
                    <a:pt x="162" y="45"/>
                    <a:pt x="127" y="4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57" name="Freeform 34"/>
            <p:cNvSpPr>
              <a:spLocks/>
            </p:cNvSpPr>
            <p:nvPr/>
          </p:nvSpPr>
          <p:spPr bwMode="auto">
            <a:xfrm>
              <a:off x="3016250" y="5803901"/>
              <a:ext cx="287338" cy="98425"/>
            </a:xfrm>
            <a:custGeom>
              <a:avLst/>
              <a:gdLst>
                <a:gd name="T0" fmla="*/ 0 w 165"/>
                <a:gd name="T1" fmla="*/ 0 h 56"/>
                <a:gd name="T2" fmla="*/ 165 w 165"/>
                <a:gd name="T3" fmla="*/ 0 h 56"/>
                <a:gd name="T4" fmla="*/ 86 w 165"/>
                <a:gd name="T5" fmla="*/ 55 h 56"/>
                <a:gd name="T6" fmla="*/ 0 w 165"/>
                <a:gd name="T7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5" h="56">
                  <a:moveTo>
                    <a:pt x="0" y="0"/>
                  </a:moveTo>
                  <a:cubicBezTo>
                    <a:pt x="55" y="0"/>
                    <a:pt x="110" y="0"/>
                    <a:pt x="165" y="0"/>
                  </a:cubicBezTo>
                  <a:cubicBezTo>
                    <a:pt x="159" y="33"/>
                    <a:pt x="129" y="54"/>
                    <a:pt x="86" y="55"/>
                  </a:cubicBezTo>
                  <a:cubicBezTo>
                    <a:pt x="40" y="56"/>
                    <a:pt x="7" y="35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</p:grpSp>
      <p:grpSp>
        <p:nvGrpSpPr>
          <p:cNvPr id="163" name="Group 162"/>
          <p:cNvGrpSpPr/>
          <p:nvPr/>
        </p:nvGrpSpPr>
        <p:grpSpPr>
          <a:xfrm>
            <a:off x="4895086" y="8327711"/>
            <a:ext cx="229759" cy="286846"/>
            <a:chOff x="5568950" y="4614863"/>
            <a:chExt cx="1290638" cy="1611313"/>
          </a:xfrm>
          <a:solidFill>
            <a:schemeClr val="bg1"/>
          </a:solidFill>
        </p:grpSpPr>
        <p:sp>
          <p:nvSpPr>
            <p:cNvPr id="158" name="Freeform 35"/>
            <p:cNvSpPr>
              <a:spLocks noEditPoints="1"/>
            </p:cNvSpPr>
            <p:nvPr/>
          </p:nvSpPr>
          <p:spPr bwMode="auto">
            <a:xfrm>
              <a:off x="5568950" y="5391151"/>
              <a:ext cx="1290638" cy="835025"/>
            </a:xfrm>
            <a:custGeom>
              <a:avLst/>
              <a:gdLst>
                <a:gd name="T0" fmla="*/ 737 w 739"/>
                <a:gd name="T1" fmla="*/ 481 h 481"/>
                <a:gd name="T2" fmla="*/ 5 w 739"/>
                <a:gd name="T3" fmla="*/ 481 h 481"/>
                <a:gd name="T4" fmla="*/ 3 w 739"/>
                <a:gd name="T5" fmla="*/ 476 h 481"/>
                <a:gd name="T6" fmla="*/ 3 w 739"/>
                <a:gd name="T7" fmla="*/ 195 h 481"/>
                <a:gd name="T8" fmla="*/ 202 w 739"/>
                <a:gd name="T9" fmla="*/ 2 h 481"/>
                <a:gd name="T10" fmla="*/ 540 w 739"/>
                <a:gd name="T11" fmla="*/ 2 h 481"/>
                <a:gd name="T12" fmla="*/ 738 w 739"/>
                <a:gd name="T13" fmla="*/ 203 h 481"/>
                <a:gd name="T14" fmla="*/ 738 w 739"/>
                <a:gd name="T15" fmla="*/ 473 h 481"/>
                <a:gd name="T16" fmla="*/ 737 w 739"/>
                <a:gd name="T17" fmla="*/ 481 h 481"/>
                <a:gd name="T18" fmla="*/ 705 w 739"/>
                <a:gd name="T19" fmla="*/ 449 h 481"/>
                <a:gd name="T20" fmla="*/ 706 w 739"/>
                <a:gd name="T21" fmla="*/ 443 h 481"/>
                <a:gd name="T22" fmla="*/ 706 w 739"/>
                <a:gd name="T23" fmla="*/ 211 h 481"/>
                <a:gd name="T24" fmla="*/ 529 w 739"/>
                <a:gd name="T25" fmla="*/ 33 h 481"/>
                <a:gd name="T26" fmla="*/ 211 w 739"/>
                <a:gd name="T27" fmla="*/ 33 h 481"/>
                <a:gd name="T28" fmla="*/ 34 w 739"/>
                <a:gd name="T29" fmla="*/ 211 h 481"/>
                <a:gd name="T30" fmla="*/ 34 w 739"/>
                <a:gd name="T31" fmla="*/ 431 h 481"/>
                <a:gd name="T32" fmla="*/ 35 w 739"/>
                <a:gd name="T33" fmla="*/ 449 h 481"/>
                <a:gd name="T34" fmla="*/ 705 w 739"/>
                <a:gd name="T35" fmla="*/ 449 h 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739" h="481">
                  <a:moveTo>
                    <a:pt x="737" y="481"/>
                  </a:moveTo>
                  <a:cubicBezTo>
                    <a:pt x="492" y="481"/>
                    <a:pt x="248" y="481"/>
                    <a:pt x="5" y="481"/>
                  </a:cubicBezTo>
                  <a:cubicBezTo>
                    <a:pt x="4" y="479"/>
                    <a:pt x="3" y="477"/>
                    <a:pt x="3" y="476"/>
                  </a:cubicBezTo>
                  <a:cubicBezTo>
                    <a:pt x="2" y="382"/>
                    <a:pt x="0" y="288"/>
                    <a:pt x="3" y="195"/>
                  </a:cubicBezTo>
                  <a:cubicBezTo>
                    <a:pt x="7" y="90"/>
                    <a:pt x="97" y="4"/>
                    <a:pt x="202" y="2"/>
                  </a:cubicBezTo>
                  <a:cubicBezTo>
                    <a:pt x="314" y="0"/>
                    <a:pt x="427" y="0"/>
                    <a:pt x="540" y="2"/>
                  </a:cubicBezTo>
                  <a:cubicBezTo>
                    <a:pt x="648" y="4"/>
                    <a:pt x="737" y="95"/>
                    <a:pt x="738" y="203"/>
                  </a:cubicBezTo>
                  <a:cubicBezTo>
                    <a:pt x="739" y="293"/>
                    <a:pt x="738" y="383"/>
                    <a:pt x="738" y="473"/>
                  </a:cubicBezTo>
                  <a:cubicBezTo>
                    <a:pt x="738" y="475"/>
                    <a:pt x="738" y="477"/>
                    <a:pt x="737" y="481"/>
                  </a:cubicBezTo>
                  <a:close/>
                  <a:moveTo>
                    <a:pt x="705" y="449"/>
                  </a:moveTo>
                  <a:cubicBezTo>
                    <a:pt x="705" y="445"/>
                    <a:pt x="706" y="444"/>
                    <a:pt x="706" y="443"/>
                  </a:cubicBezTo>
                  <a:cubicBezTo>
                    <a:pt x="706" y="365"/>
                    <a:pt x="707" y="288"/>
                    <a:pt x="706" y="211"/>
                  </a:cubicBezTo>
                  <a:cubicBezTo>
                    <a:pt x="706" y="110"/>
                    <a:pt x="630" y="34"/>
                    <a:pt x="529" y="33"/>
                  </a:cubicBezTo>
                  <a:cubicBezTo>
                    <a:pt x="423" y="33"/>
                    <a:pt x="317" y="33"/>
                    <a:pt x="211" y="33"/>
                  </a:cubicBezTo>
                  <a:cubicBezTo>
                    <a:pt x="111" y="34"/>
                    <a:pt x="35" y="111"/>
                    <a:pt x="34" y="211"/>
                  </a:cubicBezTo>
                  <a:cubicBezTo>
                    <a:pt x="34" y="284"/>
                    <a:pt x="34" y="358"/>
                    <a:pt x="34" y="431"/>
                  </a:cubicBezTo>
                  <a:cubicBezTo>
                    <a:pt x="34" y="437"/>
                    <a:pt x="35" y="442"/>
                    <a:pt x="35" y="449"/>
                  </a:cubicBezTo>
                  <a:cubicBezTo>
                    <a:pt x="259" y="449"/>
                    <a:pt x="481" y="449"/>
                    <a:pt x="705" y="44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59" name="Freeform 36"/>
            <p:cNvSpPr>
              <a:spLocks noEditPoints="1"/>
            </p:cNvSpPr>
            <p:nvPr/>
          </p:nvSpPr>
          <p:spPr bwMode="auto">
            <a:xfrm>
              <a:off x="5849938" y="4614863"/>
              <a:ext cx="730250" cy="723900"/>
            </a:xfrm>
            <a:custGeom>
              <a:avLst/>
              <a:gdLst>
                <a:gd name="T0" fmla="*/ 417 w 418"/>
                <a:gd name="T1" fmla="*/ 209 h 417"/>
                <a:gd name="T2" fmla="*/ 208 w 418"/>
                <a:gd name="T3" fmla="*/ 416 h 417"/>
                <a:gd name="T4" fmla="*/ 1 w 418"/>
                <a:gd name="T5" fmla="*/ 206 h 417"/>
                <a:gd name="T6" fmla="*/ 210 w 418"/>
                <a:gd name="T7" fmla="*/ 0 h 417"/>
                <a:gd name="T8" fmla="*/ 417 w 418"/>
                <a:gd name="T9" fmla="*/ 209 h 417"/>
                <a:gd name="T10" fmla="*/ 385 w 418"/>
                <a:gd name="T11" fmla="*/ 210 h 417"/>
                <a:gd name="T12" fmla="*/ 210 w 418"/>
                <a:gd name="T13" fmla="*/ 32 h 417"/>
                <a:gd name="T14" fmla="*/ 33 w 418"/>
                <a:gd name="T15" fmla="*/ 206 h 417"/>
                <a:gd name="T16" fmla="*/ 207 w 418"/>
                <a:gd name="T17" fmla="*/ 384 h 417"/>
                <a:gd name="T18" fmla="*/ 385 w 418"/>
                <a:gd name="T19" fmla="*/ 210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18" h="417">
                  <a:moveTo>
                    <a:pt x="417" y="209"/>
                  </a:moveTo>
                  <a:cubicBezTo>
                    <a:pt x="417" y="325"/>
                    <a:pt x="323" y="417"/>
                    <a:pt x="208" y="416"/>
                  </a:cubicBezTo>
                  <a:cubicBezTo>
                    <a:pt x="93" y="416"/>
                    <a:pt x="0" y="322"/>
                    <a:pt x="1" y="206"/>
                  </a:cubicBezTo>
                  <a:cubicBezTo>
                    <a:pt x="2" y="92"/>
                    <a:pt x="96" y="0"/>
                    <a:pt x="210" y="0"/>
                  </a:cubicBezTo>
                  <a:cubicBezTo>
                    <a:pt x="325" y="0"/>
                    <a:pt x="418" y="94"/>
                    <a:pt x="417" y="209"/>
                  </a:cubicBezTo>
                  <a:close/>
                  <a:moveTo>
                    <a:pt x="385" y="210"/>
                  </a:moveTo>
                  <a:cubicBezTo>
                    <a:pt x="386" y="111"/>
                    <a:pt x="308" y="32"/>
                    <a:pt x="210" y="32"/>
                  </a:cubicBezTo>
                  <a:cubicBezTo>
                    <a:pt x="113" y="32"/>
                    <a:pt x="34" y="109"/>
                    <a:pt x="33" y="206"/>
                  </a:cubicBezTo>
                  <a:cubicBezTo>
                    <a:pt x="32" y="304"/>
                    <a:pt x="110" y="383"/>
                    <a:pt x="207" y="384"/>
                  </a:cubicBezTo>
                  <a:cubicBezTo>
                    <a:pt x="306" y="385"/>
                    <a:pt x="385" y="308"/>
                    <a:pt x="385" y="2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60" name="Freeform 37"/>
            <p:cNvSpPr>
              <a:spLocks noEditPoints="1"/>
            </p:cNvSpPr>
            <p:nvPr/>
          </p:nvSpPr>
          <p:spPr bwMode="auto">
            <a:xfrm>
              <a:off x="6076950" y="5503863"/>
              <a:ext cx="277813" cy="625475"/>
            </a:xfrm>
            <a:custGeom>
              <a:avLst/>
              <a:gdLst>
                <a:gd name="T0" fmla="*/ 125 w 159"/>
                <a:gd name="T1" fmla="*/ 0 h 360"/>
                <a:gd name="T2" fmla="*/ 158 w 159"/>
                <a:gd name="T3" fmla="*/ 264 h 360"/>
                <a:gd name="T4" fmla="*/ 155 w 159"/>
                <a:gd name="T5" fmla="*/ 283 h 360"/>
                <a:gd name="T6" fmla="*/ 79 w 159"/>
                <a:gd name="T7" fmla="*/ 360 h 360"/>
                <a:gd name="T8" fmla="*/ 4 w 159"/>
                <a:gd name="T9" fmla="*/ 283 h 360"/>
                <a:gd name="T10" fmla="*/ 0 w 159"/>
                <a:gd name="T11" fmla="*/ 263 h 360"/>
                <a:gd name="T12" fmla="*/ 31 w 159"/>
                <a:gd name="T13" fmla="*/ 15 h 360"/>
                <a:gd name="T14" fmla="*/ 48 w 159"/>
                <a:gd name="T15" fmla="*/ 0 h 360"/>
                <a:gd name="T16" fmla="*/ 125 w 159"/>
                <a:gd name="T17" fmla="*/ 0 h 360"/>
                <a:gd name="T18" fmla="*/ 61 w 159"/>
                <a:gd name="T19" fmla="*/ 33 h 360"/>
                <a:gd name="T20" fmla="*/ 33 w 159"/>
                <a:gd name="T21" fmla="*/ 260 h 360"/>
                <a:gd name="T22" fmla="*/ 38 w 159"/>
                <a:gd name="T23" fmla="*/ 272 h 360"/>
                <a:gd name="T24" fmla="*/ 80 w 159"/>
                <a:gd name="T25" fmla="*/ 317 h 360"/>
                <a:gd name="T26" fmla="*/ 115 w 159"/>
                <a:gd name="T27" fmla="*/ 279 h 360"/>
                <a:gd name="T28" fmla="*/ 124 w 159"/>
                <a:gd name="T29" fmla="*/ 249 h 360"/>
                <a:gd name="T30" fmla="*/ 115 w 159"/>
                <a:gd name="T31" fmla="*/ 170 h 360"/>
                <a:gd name="T32" fmla="*/ 97 w 159"/>
                <a:gd name="T33" fmla="*/ 33 h 360"/>
                <a:gd name="T34" fmla="*/ 61 w 159"/>
                <a:gd name="T35" fmla="*/ 33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59" h="360">
                  <a:moveTo>
                    <a:pt x="125" y="0"/>
                  </a:moveTo>
                  <a:cubicBezTo>
                    <a:pt x="137" y="90"/>
                    <a:pt x="148" y="177"/>
                    <a:pt x="158" y="264"/>
                  </a:cubicBezTo>
                  <a:cubicBezTo>
                    <a:pt x="159" y="270"/>
                    <a:pt x="159" y="279"/>
                    <a:pt x="155" y="283"/>
                  </a:cubicBezTo>
                  <a:cubicBezTo>
                    <a:pt x="131" y="308"/>
                    <a:pt x="106" y="333"/>
                    <a:pt x="79" y="360"/>
                  </a:cubicBezTo>
                  <a:cubicBezTo>
                    <a:pt x="53" y="334"/>
                    <a:pt x="28" y="309"/>
                    <a:pt x="4" y="283"/>
                  </a:cubicBezTo>
                  <a:cubicBezTo>
                    <a:pt x="0" y="279"/>
                    <a:pt x="0" y="270"/>
                    <a:pt x="0" y="263"/>
                  </a:cubicBezTo>
                  <a:cubicBezTo>
                    <a:pt x="10" y="180"/>
                    <a:pt x="21" y="98"/>
                    <a:pt x="31" y="15"/>
                  </a:cubicBezTo>
                  <a:cubicBezTo>
                    <a:pt x="32" y="4"/>
                    <a:pt x="36" y="0"/>
                    <a:pt x="48" y="0"/>
                  </a:cubicBezTo>
                  <a:cubicBezTo>
                    <a:pt x="73" y="1"/>
                    <a:pt x="99" y="0"/>
                    <a:pt x="125" y="0"/>
                  </a:cubicBezTo>
                  <a:close/>
                  <a:moveTo>
                    <a:pt x="61" y="33"/>
                  </a:moveTo>
                  <a:cubicBezTo>
                    <a:pt x="52" y="110"/>
                    <a:pt x="42" y="185"/>
                    <a:pt x="33" y="260"/>
                  </a:cubicBezTo>
                  <a:cubicBezTo>
                    <a:pt x="33" y="264"/>
                    <a:pt x="35" y="269"/>
                    <a:pt x="38" y="272"/>
                  </a:cubicBezTo>
                  <a:cubicBezTo>
                    <a:pt x="51" y="287"/>
                    <a:pt x="64" y="300"/>
                    <a:pt x="80" y="317"/>
                  </a:cubicBezTo>
                  <a:cubicBezTo>
                    <a:pt x="93" y="302"/>
                    <a:pt x="103" y="290"/>
                    <a:pt x="115" y="279"/>
                  </a:cubicBezTo>
                  <a:cubicBezTo>
                    <a:pt x="124" y="270"/>
                    <a:pt x="127" y="262"/>
                    <a:pt x="124" y="249"/>
                  </a:cubicBezTo>
                  <a:cubicBezTo>
                    <a:pt x="120" y="223"/>
                    <a:pt x="118" y="196"/>
                    <a:pt x="115" y="170"/>
                  </a:cubicBezTo>
                  <a:cubicBezTo>
                    <a:pt x="109" y="124"/>
                    <a:pt x="103" y="79"/>
                    <a:pt x="97" y="33"/>
                  </a:cubicBezTo>
                  <a:cubicBezTo>
                    <a:pt x="85" y="33"/>
                    <a:pt x="75" y="33"/>
                    <a:pt x="61" y="3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</p:grpSp>
      <p:pic>
        <p:nvPicPr>
          <p:cNvPr id="19" name="Image 18" descr="Une image contenant Visage humain, personne, sourire, mur&#10;&#10;Description générée automatiquement">
            <a:extLst>
              <a:ext uri="{FF2B5EF4-FFF2-40B4-BE49-F238E27FC236}">
                <a16:creationId xmlns:a16="http://schemas.microsoft.com/office/drawing/2014/main" id="{F5E985EA-7A99-60B0-7020-C7662CF5547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507" r="12932"/>
          <a:stretch/>
        </p:blipFill>
        <p:spPr>
          <a:xfrm>
            <a:off x="2443301" y="289719"/>
            <a:ext cx="1853142" cy="1856973"/>
          </a:xfrm>
          <a:prstGeom prst="ellipse">
            <a:avLst/>
          </a:prstGeom>
          <a:ln w="38100" cmpd="dbl">
            <a:solidFill>
              <a:schemeClr val="bg1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853142"/>
                      <a:gd name="connsiteY0" fmla="*/ 928487 h 1856973"/>
                      <a:gd name="connsiteX1" fmla="*/ 926571 w 1853142"/>
                      <a:gd name="connsiteY1" fmla="*/ 0 h 1856973"/>
                      <a:gd name="connsiteX2" fmla="*/ 1853142 w 1853142"/>
                      <a:gd name="connsiteY2" fmla="*/ 928487 h 1856973"/>
                      <a:gd name="connsiteX3" fmla="*/ 926571 w 1853142"/>
                      <a:gd name="connsiteY3" fmla="*/ 1856974 h 1856973"/>
                      <a:gd name="connsiteX4" fmla="*/ 0 w 1853142"/>
                      <a:gd name="connsiteY4" fmla="*/ 928487 h 185697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853142" h="1856973" fill="none" extrusionOk="0">
                        <a:moveTo>
                          <a:pt x="0" y="928487"/>
                        </a:moveTo>
                        <a:cubicBezTo>
                          <a:pt x="26131" y="418798"/>
                          <a:pt x="457009" y="-86784"/>
                          <a:pt x="926571" y="0"/>
                        </a:cubicBezTo>
                        <a:cubicBezTo>
                          <a:pt x="1348551" y="-13744"/>
                          <a:pt x="1794360" y="471040"/>
                          <a:pt x="1853142" y="928487"/>
                        </a:cubicBezTo>
                        <a:cubicBezTo>
                          <a:pt x="1848355" y="1395624"/>
                          <a:pt x="1426568" y="1873280"/>
                          <a:pt x="926571" y="1856974"/>
                        </a:cubicBezTo>
                        <a:cubicBezTo>
                          <a:pt x="435209" y="1868377"/>
                          <a:pt x="39841" y="1450855"/>
                          <a:pt x="0" y="928487"/>
                        </a:cubicBezTo>
                        <a:close/>
                      </a:path>
                      <a:path w="1853142" h="1856973" stroke="0" extrusionOk="0">
                        <a:moveTo>
                          <a:pt x="0" y="928487"/>
                        </a:moveTo>
                        <a:cubicBezTo>
                          <a:pt x="-9959" y="409555"/>
                          <a:pt x="333158" y="30657"/>
                          <a:pt x="926571" y="0"/>
                        </a:cubicBezTo>
                        <a:cubicBezTo>
                          <a:pt x="1458481" y="4248"/>
                          <a:pt x="1831297" y="416393"/>
                          <a:pt x="1853142" y="928487"/>
                        </a:cubicBezTo>
                        <a:cubicBezTo>
                          <a:pt x="1782461" y="1510300"/>
                          <a:pt x="1431849" y="1892643"/>
                          <a:pt x="926571" y="1856974"/>
                        </a:cubicBezTo>
                        <a:cubicBezTo>
                          <a:pt x="395677" y="1846489"/>
                          <a:pt x="47726" y="1464080"/>
                          <a:pt x="0" y="928487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155191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259" y="689300"/>
            <a:ext cx="6043484" cy="8491464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190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1905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190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190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22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220" dirty="0" err="1"/>
              <a:t>Créeruncv.com</a:t>
            </a:r>
            <a:r>
              <a:rPr lang="fr-FR" sz="2220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53653717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Custom 12">
      <a:dk1>
        <a:srgbClr val="2B7A77"/>
      </a:dk1>
      <a:lt1>
        <a:sysClr val="window" lastClr="FFFFFF"/>
      </a:lt1>
      <a:dk2>
        <a:srgbClr val="3AAFA9"/>
      </a:dk2>
      <a:lt2>
        <a:srgbClr val="E7E6E6"/>
      </a:lt2>
      <a:accent1>
        <a:srgbClr val="205B59"/>
      </a:accent1>
      <a:accent2>
        <a:srgbClr val="82D5D1"/>
      </a:accent2>
      <a:accent3>
        <a:srgbClr val="080808"/>
      </a:accent3>
      <a:accent4>
        <a:srgbClr val="757070"/>
      </a:accent4>
      <a:accent5>
        <a:srgbClr val="65C9C5"/>
      </a:accent5>
      <a:accent6>
        <a:srgbClr val="70AD47"/>
      </a:accent6>
      <a:hlink>
        <a:srgbClr val="080808"/>
      </a:hlink>
      <a:folHlink>
        <a:srgbClr val="153D3B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7356</TotalTime>
  <Words>515</Words>
  <Application>Microsoft Macintosh PowerPoint</Application>
  <PresentationFormat>Format A4 (210 x 297 mm)</PresentationFormat>
  <Paragraphs>85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Avenir Light</vt:lpstr>
      <vt:lpstr>Calibri</vt:lpstr>
      <vt:lpstr>Calibri Light</vt:lpstr>
      <vt:lpstr>Times New Roman</vt:lpstr>
      <vt:lpstr>Wingdings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44</cp:revision>
  <dcterms:created xsi:type="dcterms:W3CDTF">2019-07-01T12:35:06Z</dcterms:created>
  <dcterms:modified xsi:type="dcterms:W3CDTF">2024-06-07T14:27:43Z</dcterms:modified>
</cp:coreProperties>
</file>