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95DD"/>
    <a:srgbClr val="A646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20"/>
    <p:restoredTop sz="94694"/>
  </p:normalViewPr>
  <p:slideViewPr>
    <p:cSldViewPr snapToGrid="0" snapToObjects="1">
      <p:cViewPr varScale="1">
        <p:scale>
          <a:sx n="77" d="100"/>
          <a:sy n="77" d="100"/>
        </p:scale>
        <p:origin x="414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4FFD6599-8A86-DB4C-97D0-E5CF313FC702}"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D7E0C4E-CF31-754A-9C02-83416FC72F6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FFD6599-8A86-DB4C-97D0-E5CF313FC702}"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D7E0C4E-CF31-754A-9C02-83416FC72F6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FFD6599-8A86-DB4C-97D0-E5CF313FC702}"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D7E0C4E-CF31-754A-9C02-83416FC72F6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FFD6599-8A86-DB4C-97D0-E5CF313FC702}"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D7E0C4E-CF31-754A-9C02-83416FC72F6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FFD6599-8A86-DB4C-97D0-E5CF313FC702}"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D7E0C4E-CF31-754A-9C02-83416FC72F6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FFD6599-8A86-DB4C-97D0-E5CF313FC702}"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D7E0C4E-CF31-754A-9C02-83416FC72F6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FFD6599-8A86-DB4C-97D0-E5CF313FC702}"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D7E0C4E-CF31-754A-9C02-83416FC72F6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4FFD6599-8A86-DB4C-97D0-E5CF313FC702}"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D7E0C4E-CF31-754A-9C02-83416FC72F6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D6599-8A86-DB4C-97D0-E5CF313FC702}"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D7E0C4E-CF31-754A-9C02-83416FC72F6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FFD6599-8A86-DB4C-97D0-E5CF313FC702}"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D7E0C4E-CF31-754A-9C02-83416FC72F6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FFD6599-8A86-DB4C-97D0-E5CF313FC702}"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D7E0C4E-CF31-754A-9C02-83416FC72F6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4FFD6599-8A86-DB4C-97D0-E5CF313FC702}" type="datetimeFigureOut">
              <a:rPr lang="fr-FR" smtClean="0"/>
              <a:t>18/11/2020</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D7E0C4E-CF31-754A-9C02-83416FC72F61}" type="slidenum">
              <a:rPr lang="fr-FR" smtClean="0"/>
              <a:t>‹N°›</a:t>
            </a:fld>
            <a:endParaRPr lang="fr-FR"/>
          </a:p>
        </p:txBody>
      </p:sp>
    </p:spTree>
    <p:extLst>
      <p:ext uri="{BB962C8B-B14F-4D97-AF65-F5344CB8AC3E}">
        <p14:creationId xmlns:p14="http://schemas.microsoft.com/office/powerpoint/2010/main" val="16525794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871538"/>
            <a:ext cx="2509051" cy="8820275"/>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charset="0"/>
              <a:ea typeface="Century Gothic" charset="0"/>
              <a:cs typeface="Century Gothic" charset="0"/>
            </a:endParaRPr>
          </a:p>
        </p:txBody>
      </p:sp>
      <p:pic>
        <p:nvPicPr>
          <p:cNvPr id="6" name="Image 5"/>
          <p:cNvPicPr>
            <a:picLocks noChangeAspect="1"/>
          </p:cNvPicPr>
          <p:nvPr/>
        </p:nvPicPr>
        <p:blipFill rotWithShape="1">
          <a:blip r:embed="rId2">
            <a:extLst>
              <a:ext uri="{28A0092B-C50C-407E-A947-70E740481C1C}">
                <a14:useLocalDpi xmlns:a14="http://schemas.microsoft.com/office/drawing/2010/main" val="0"/>
              </a:ext>
            </a:extLst>
          </a:blip>
          <a:srcRect l="10519"/>
          <a:stretch/>
        </p:blipFill>
        <p:spPr>
          <a:xfrm>
            <a:off x="0" y="0"/>
            <a:ext cx="2509051" cy="1871538"/>
          </a:xfrm>
          <a:prstGeom prst="rect">
            <a:avLst/>
          </a:prstGeom>
          <a:effectLst>
            <a:outerShdw blurRad="50800" dist="38100" algn="l" rotWithShape="0">
              <a:prstClr val="black">
                <a:alpha val="40000"/>
              </a:prstClr>
            </a:outerShdw>
          </a:effectLst>
        </p:spPr>
      </p:pic>
      <p:sp>
        <p:nvSpPr>
          <p:cNvPr id="8" name="Rectangle 7"/>
          <p:cNvSpPr/>
          <p:nvPr/>
        </p:nvSpPr>
        <p:spPr>
          <a:xfrm>
            <a:off x="2337683" y="0"/>
            <a:ext cx="5221992" cy="357809"/>
          </a:xfrm>
          <a:prstGeom prst="rect">
            <a:avLst/>
          </a:prstGeom>
          <a:solidFill>
            <a:srgbClr val="DE9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charset="0"/>
              <a:ea typeface="Century Gothic" charset="0"/>
              <a:cs typeface="Century Gothic" charset="0"/>
            </a:endParaRPr>
          </a:p>
        </p:txBody>
      </p:sp>
      <p:sp>
        <p:nvSpPr>
          <p:cNvPr id="9" name="Parallélogramme 8"/>
          <p:cNvSpPr/>
          <p:nvPr/>
        </p:nvSpPr>
        <p:spPr>
          <a:xfrm>
            <a:off x="2198951" y="0"/>
            <a:ext cx="246490" cy="357809"/>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charset="0"/>
              <a:ea typeface="Century Gothic" charset="0"/>
              <a:cs typeface="Century Gothic" charset="0"/>
            </a:endParaRPr>
          </a:p>
        </p:txBody>
      </p:sp>
      <p:sp>
        <p:nvSpPr>
          <p:cNvPr id="10" name="Parallélogramme 9"/>
          <p:cNvSpPr/>
          <p:nvPr/>
        </p:nvSpPr>
        <p:spPr>
          <a:xfrm>
            <a:off x="2460928" y="3975"/>
            <a:ext cx="246490" cy="357809"/>
          </a:xfrm>
          <a:prstGeom prst="parallelogram">
            <a:avLst/>
          </a:prstGeom>
          <a:solidFill>
            <a:srgbClr val="A646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charset="0"/>
              <a:ea typeface="Century Gothic" charset="0"/>
              <a:cs typeface="Century Gothic" charset="0"/>
            </a:endParaRPr>
          </a:p>
        </p:txBody>
      </p:sp>
      <p:sp>
        <p:nvSpPr>
          <p:cNvPr id="11" name="Parallélogramme 10"/>
          <p:cNvSpPr/>
          <p:nvPr/>
        </p:nvSpPr>
        <p:spPr>
          <a:xfrm>
            <a:off x="2722905" y="0"/>
            <a:ext cx="246490" cy="357809"/>
          </a:xfrm>
          <a:prstGeom prst="parallelogram">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charset="0"/>
              <a:ea typeface="Century Gothic" charset="0"/>
              <a:cs typeface="Century Gothic" charset="0"/>
            </a:endParaRPr>
          </a:p>
        </p:txBody>
      </p:sp>
      <p:sp>
        <p:nvSpPr>
          <p:cNvPr id="16" name="Rectangle 8"/>
          <p:cNvSpPr/>
          <p:nvPr/>
        </p:nvSpPr>
        <p:spPr>
          <a:xfrm>
            <a:off x="2794747" y="1007776"/>
            <a:ext cx="4479231" cy="861774"/>
          </a:xfrm>
          <a:prstGeom prst="rect">
            <a:avLst/>
          </a:prstGeom>
        </p:spPr>
        <p:txBody>
          <a:bodyPr wrap="square">
            <a:spAutoFit/>
          </a:bodyPr>
          <a:lstStyle/>
          <a:p>
            <a:pPr>
              <a:tabLst>
                <a:tab pos="723900" algn="l"/>
                <a:tab pos="1447800" algn="l"/>
                <a:tab pos="2171700" algn="l"/>
              </a:tabLst>
            </a:pPr>
            <a:r>
              <a:rPr lang="fr-FR" sz="1000" dirty="0">
                <a:latin typeface="Century Gothic" charset="0"/>
                <a:ea typeface="Century Gothic" charset="0"/>
                <a:cs typeface="Century Gothic"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pic>
        <p:nvPicPr>
          <p:cNvPr id="17" name="Picture 2" descr="Afficher l'image d'origine"/>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flipV="1">
            <a:off x="233510" y="2654656"/>
            <a:ext cx="286844" cy="286844"/>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Afficher l'image d'origine"/>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flipH="1">
            <a:off x="244090" y="3027620"/>
            <a:ext cx="308244" cy="30824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Afficher l'image d'origine"/>
          <p:cNvPicPr>
            <a:picLocks noChangeAspect="1" noChangeArrowheads="1"/>
          </p:cNvPicPr>
          <p:nvPr/>
        </p:nvPicPr>
        <p:blipFill>
          <a:blip r:embed="rId5" cstate="print">
            <a:lum bright="70000" contrast="-70000"/>
            <a:extLst>
              <a:ext uri="{28A0092B-C50C-407E-A947-70E740481C1C}">
                <a14:useLocalDpi xmlns:a14="http://schemas.microsoft.com/office/drawing/2010/main" val="0"/>
              </a:ext>
            </a:extLst>
          </a:blip>
          <a:srcRect/>
          <a:stretch>
            <a:fillRect/>
          </a:stretch>
        </p:blipFill>
        <p:spPr bwMode="auto">
          <a:xfrm>
            <a:off x="233510" y="3466723"/>
            <a:ext cx="276353" cy="276353"/>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600508" y="2663629"/>
            <a:ext cx="1031051" cy="246221"/>
          </a:xfrm>
          <a:prstGeom prst="rect">
            <a:avLst/>
          </a:prstGeom>
          <a:noFill/>
        </p:spPr>
        <p:txBody>
          <a:bodyPr wrap="none" rtlCol="0">
            <a:spAutoFit/>
          </a:bodyPr>
          <a:lstStyle/>
          <a:p>
            <a:r>
              <a:rPr lang="en-US" sz="1000" dirty="0">
                <a:solidFill>
                  <a:schemeClr val="bg1">
                    <a:lumMod val="95000"/>
                  </a:schemeClr>
                </a:solidFill>
                <a:latin typeface="Century Gothic" charset="0"/>
                <a:ea typeface="Century Gothic" charset="0"/>
                <a:cs typeface="Century Gothic" charset="0"/>
              </a:rPr>
              <a:t>01 02 03 04 05</a:t>
            </a:r>
            <a:endParaRPr lang="uk-UA" sz="1000" dirty="0">
              <a:solidFill>
                <a:schemeClr val="bg1">
                  <a:lumMod val="95000"/>
                </a:schemeClr>
              </a:solidFill>
              <a:latin typeface="Century Gothic" charset="0"/>
              <a:ea typeface="Century Gothic" charset="0"/>
              <a:cs typeface="Century Gothic" charset="0"/>
            </a:endParaRPr>
          </a:p>
        </p:txBody>
      </p:sp>
      <p:sp>
        <p:nvSpPr>
          <p:cNvPr id="21" name="TextBox 23"/>
          <p:cNvSpPr txBox="1"/>
          <p:nvPr/>
        </p:nvSpPr>
        <p:spPr>
          <a:xfrm>
            <a:off x="582513" y="3032598"/>
            <a:ext cx="1136850" cy="246221"/>
          </a:xfrm>
          <a:prstGeom prst="rect">
            <a:avLst/>
          </a:prstGeom>
          <a:noFill/>
        </p:spPr>
        <p:txBody>
          <a:bodyPr wrap="none" rtlCol="0">
            <a:spAutoFit/>
          </a:bodyPr>
          <a:lstStyle/>
          <a:p>
            <a:r>
              <a:rPr lang="fr-FR" sz="1000" dirty="0">
                <a:solidFill>
                  <a:schemeClr val="bg1">
                    <a:lumMod val="95000"/>
                  </a:schemeClr>
                </a:solidFill>
                <a:latin typeface="Century Gothic" charset="0"/>
                <a:ea typeface="Century Gothic" charset="0"/>
                <a:cs typeface="Century Gothic" charset="0"/>
              </a:rPr>
              <a:t>mail@mail.com</a:t>
            </a:r>
          </a:p>
        </p:txBody>
      </p:sp>
      <p:sp>
        <p:nvSpPr>
          <p:cNvPr id="22" name="TextBox 24"/>
          <p:cNvSpPr txBox="1"/>
          <p:nvPr/>
        </p:nvSpPr>
        <p:spPr>
          <a:xfrm>
            <a:off x="559417" y="3381292"/>
            <a:ext cx="2163488" cy="400110"/>
          </a:xfrm>
          <a:prstGeom prst="rect">
            <a:avLst/>
          </a:prstGeom>
          <a:noFill/>
        </p:spPr>
        <p:txBody>
          <a:bodyPr wrap="square" rtlCol="0">
            <a:spAutoFit/>
          </a:bodyPr>
          <a:lstStyle/>
          <a:p>
            <a:r>
              <a:rPr lang="fr-FR" sz="1000" dirty="0">
                <a:solidFill>
                  <a:schemeClr val="bg1">
                    <a:lumMod val="95000"/>
                  </a:schemeClr>
                </a:solidFill>
                <a:latin typeface="Century Gothic" charset="0"/>
                <a:ea typeface="Century Gothic" charset="0"/>
                <a:cs typeface="Century Gothic" charset="0"/>
              </a:rPr>
              <a:t>12 rue de la Réussite</a:t>
            </a:r>
          </a:p>
          <a:p>
            <a:r>
              <a:rPr lang="fr-FR" sz="1000" dirty="0">
                <a:solidFill>
                  <a:schemeClr val="bg1">
                    <a:lumMod val="95000"/>
                  </a:schemeClr>
                </a:solidFill>
                <a:latin typeface="Century Gothic" charset="0"/>
                <a:ea typeface="Century Gothic" charset="0"/>
                <a:cs typeface="Century Gothic" charset="0"/>
              </a:rPr>
              <a:t>75012 Paris</a:t>
            </a:r>
          </a:p>
        </p:txBody>
      </p:sp>
      <p:sp>
        <p:nvSpPr>
          <p:cNvPr id="24" name="ZoneTexte 23"/>
          <p:cNvSpPr txBox="1"/>
          <p:nvPr/>
        </p:nvSpPr>
        <p:spPr>
          <a:xfrm>
            <a:off x="509863" y="2137816"/>
            <a:ext cx="1051891" cy="307777"/>
          </a:xfrm>
          <a:prstGeom prst="rect">
            <a:avLst/>
          </a:prstGeom>
          <a:noFill/>
        </p:spPr>
        <p:txBody>
          <a:bodyPr wrap="none" rtlCol="0">
            <a:spAutoFit/>
          </a:bodyPr>
          <a:lstStyle/>
          <a:p>
            <a:r>
              <a:rPr lang="fr-FR" sz="1400" dirty="0">
                <a:solidFill>
                  <a:schemeClr val="bg1"/>
                </a:solidFill>
                <a:latin typeface="Century Gothic" charset="0"/>
                <a:ea typeface="Century Gothic" charset="0"/>
                <a:cs typeface="Century Gothic" charset="0"/>
              </a:rPr>
              <a:t>CONTACT</a:t>
            </a:r>
          </a:p>
        </p:txBody>
      </p:sp>
      <p:sp>
        <p:nvSpPr>
          <p:cNvPr id="25" name="ZoneTexte 24"/>
          <p:cNvSpPr txBox="1"/>
          <p:nvPr/>
        </p:nvSpPr>
        <p:spPr>
          <a:xfrm>
            <a:off x="2794747" y="560675"/>
            <a:ext cx="2622834" cy="369332"/>
          </a:xfrm>
          <a:prstGeom prst="rect">
            <a:avLst/>
          </a:prstGeom>
          <a:noFill/>
        </p:spPr>
        <p:txBody>
          <a:bodyPr wrap="none" rtlCol="0">
            <a:spAutoFit/>
          </a:bodyPr>
          <a:lstStyle/>
          <a:p>
            <a:r>
              <a:rPr lang="fr-FR" dirty="0">
                <a:latin typeface="Century Gothic" charset="0"/>
                <a:ea typeface="Century Gothic" charset="0"/>
                <a:cs typeface="Century Gothic" charset="0"/>
              </a:rPr>
              <a:t>Philibert </a:t>
            </a:r>
            <a:r>
              <a:rPr lang="fr-FR" b="1" dirty="0">
                <a:solidFill>
                  <a:srgbClr val="7030A0"/>
                </a:solidFill>
                <a:latin typeface="Century Gothic" charset="0"/>
                <a:ea typeface="Century Gothic" charset="0"/>
                <a:cs typeface="Century Gothic" charset="0"/>
              </a:rPr>
              <a:t>LATOURNERO</a:t>
            </a:r>
          </a:p>
        </p:txBody>
      </p:sp>
      <p:sp>
        <p:nvSpPr>
          <p:cNvPr id="26" name="TextBox 91"/>
          <p:cNvSpPr txBox="1"/>
          <p:nvPr/>
        </p:nvSpPr>
        <p:spPr>
          <a:xfrm>
            <a:off x="2747995" y="2764191"/>
            <a:ext cx="3111923" cy="264688"/>
          </a:xfrm>
          <a:prstGeom prst="rect">
            <a:avLst/>
          </a:prstGeom>
          <a:noFill/>
        </p:spPr>
        <p:txBody>
          <a:bodyPr wrap="square" rtlCol="0">
            <a:spAutoFit/>
          </a:bodyPr>
          <a:lstStyle/>
          <a:p>
            <a:pPr algn="just">
              <a:lnSpc>
                <a:spcPct val="80000"/>
              </a:lnSpc>
            </a:pPr>
            <a:r>
              <a:rPr lang="en-US" sz="1400">
                <a:solidFill>
                  <a:srgbClr val="002060"/>
                </a:solidFill>
                <a:latin typeface="Century Gothic" charset="0"/>
                <a:ea typeface="Century Gothic" charset="0"/>
                <a:cs typeface="Century Gothic" charset="0"/>
              </a:rPr>
              <a:t>SOCIÉTÉ </a:t>
            </a:r>
            <a:r>
              <a:rPr lang="en-US" sz="1400" dirty="0">
                <a:latin typeface="Century Gothic" charset="0"/>
                <a:ea typeface="Century Gothic" charset="0"/>
                <a:cs typeface="Century Gothic" charset="0"/>
              </a:rPr>
              <a:t>TITRE DU POSTE</a:t>
            </a:r>
          </a:p>
        </p:txBody>
      </p:sp>
      <p:sp>
        <p:nvSpPr>
          <p:cNvPr id="27" name="Прямоугольник 107"/>
          <p:cNvSpPr/>
          <p:nvPr/>
        </p:nvSpPr>
        <p:spPr>
          <a:xfrm>
            <a:off x="2789081" y="3045695"/>
            <a:ext cx="4304966" cy="707886"/>
          </a:xfrm>
          <a:prstGeom prst="rect">
            <a:avLst/>
          </a:prstGeom>
        </p:spPr>
        <p:txBody>
          <a:bodyPr wrap="square">
            <a:spAutoFit/>
          </a:bodyPr>
          <a:lstStyle/>
          <a:p>
            <a:pPr>
              <a:tabLst>
                <a:tab pos="723900" algn="l"/>
                <a:tab pos="1447800" algn="l"/>
                <a:tab pos="2171700" algn="l"/>
              </a:tabLst>
              <a:defRPr/>
            </a:pPr>
            <a:r>
              <a:rPr lang="fr-FR" sz="1000" dirty="0">
                <a:latin typeface="Century Gothic" charset="0"/>
                <a:ea typeface="Century Gothic" charset="0"/>
                <a:cs typeface="Century Gothic"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28" name="TextBox 121"/>
          <p:cNvSpPr txBox="1"/>
          <p:nvPr/>
        </p:nvSpPr>
        <p:spPr>
          <a:xfrm>
            <a:off x="5945336" y="2778282"/>
            <a:ext cx="1162689" cy="240066"/>
          </a:xfrm>
          <a:prstGeom prst="rect">
            <a:avLst/>
          </a:prstGeom>
          <a:noFill/>
        </p:spPr>
        <p:txBody>
          <a:bodyPr wrap="square" rtlCol="0">
            <a:spAutoFit/>
          </a:bodyPr>
          <a:lstStyle/>
          <a:p>
            <a:pPr algn="just">
              <a:lnSpc>
                <a:spcPct val="80000"/>
              </a:lnSpc>
            </a:pPr>
            <a:r>
              <a:rPr lang="en-US" sz="1200" dirty="0">
                <a:latin typeface="Century Gothic" charset="0"/>
                <a:ea typeface="Century Gothic" charset="0"/>
                <a:cs typeface="Century Gothic" charset="0"/>
              </a:rPr>
              <a:t>2010 - 2017</a:t>
            </a:r>
          </a:p>
        </p:txBody>
      </p:sp>
      <p:sp>
        <p:nvSpPr>
          <p:cNvPr id="29" name="TextBox 91"/>
          <p:cNvSpPr txBox="1"/>
          <p:nvPr/>
        </p:nvSpPr>
        <p:spPr>
          <a:xfrm>
            <a:off x="2728793" y="3869564"/>
            <a:ext cx="3111923" cy="264688"/>
          </a:xfrm>
          <a:prstGeom prst="rect">
            <a:avLst/>
          </a:prstGeom>
          <a:noFill/>
        </p:spPr>
        <p:txBody>
          <a:bodyPr wrap="square" rtlCol="0">
            <a:spAutoFit/>
          </a:bodyPr>
          <a:lstStyle/>
          <a:p>
            <a:pPr algn="just">
              <a:lnSpc>
                <a:spcPct val="80000"/>
              </a:lnSpc>
            </a:pPr>
            <a:r>
              <a:rPr lang="en-US" sz="1400">
                <a:solidFill>
                  <a:srgbClr val="002060"/>
                </a:solidFill>
                <a:latin typeface="Century Gothic" charset="0"/>
                <a:ea typeface="Century Gothic" charset="0"/>
                <a:cs typeface="Century Gothic" charset="0"/>
              </a:rPr>
              <a:t>SOCIÉTÉ </a:t>
            </a:r>
            <a:r>
              <a:rPr lang="en-US" sz="1400" dirty="0">
                <a:latin typeface="Century Gothic" charset="0"/>
                <a:ea typeface="Century Gothic" charset="0"/>
                <a:cs typeface="Century Gothic" charset="0"/>
              </a:rPr>
              <a:t>TITRE DU POSTE</a:t>
            </a:r>
          </a:p>
        </p:txBody>
      </p:sp>
      <p:sp>
        <p:nvSpPr>
          <p:cNvPr id="30" name="Прямоугольник 107"/>
          <p:cNvSpPr/>
          <p:nvPr/>
        </p:nvSpPr>
        <p:spPr>
          <a:xfrm>
            <a:off x="2769879" y="4151068"/>
            <a:ext cx="4304966" cy="707886"/>
          </a:xfrm>
          <a:prstGeom prst="rect">
            <a:avLst/>
          </a:prstGeom>
        </p:spPr>
        <p:txBody>
          <a:bodyPr wrap="square">
            <a:spAutoFit/>
          </a:bodyPr>
          <a:lstStyle/>
          <a:p>
            <a:pPr>
              <a:tabLst>
                <a:tab pos="723900" algn="l"/>
                <a:tab pos="1447800" algn="l"/>
                <a:tab pos="2171700" algn="l"/>
              </a:tabLst>
              <a:defRPr/>
            </a:pPr>
            <a:r>
              <a:rPr lang="fr-FR" sz="1000" dirty="0">
                <a:latin typeface="Century Gothic" charset="0"/>
                <a:ea typeface="Century Gothic" charset="0"/>
                <a:cs typeface="Century Gothic"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31" name="TextBox 121"/>
          <p:cNvSpPr txBox="1"/>
          <p:nvPr/>
        </p:nvSpPr>
        <p:spPr>
          <a:xfrm>
            <a:off x="5931358" y="3882454"/>
            <a:ext cx="1162689" cy="240066"/>
          </a:xfrm>
          <a:prstGeom prst="rect">
            <a:avLst/>
          </a:prstGeom>
          <a:noFill/>
        </p:spPr>
        <p:txBody>
          <a:bodyPr wrap="square" rtlCol="0">
            <a:spAutoFit/>
          </a:bodyPr>
          <a:lstStyle/>
          <a:p>
            <a:pPr algn="just">
              <a:lnSpc>
                <a:spcPct val="80000"/>
              </a:lnSpc>
            </a:pPr>
            <a:r>
              <a:rPr lang="en-US" sz="1200" dirty="0">
                <a:latin typeface="Century Gothic" charset="0"/>
                <a:ea typeface="Century Gothic" charset="0"/>
                <a:cs typeface="Century Gothic" charset="0"/>
              </a:rPr>
              <a:t>2010 - 2017</a:t>
            </a:r>
          </a:p>
        </p:txBody>
      </p:sp>
      <p:sp>
        <p:nvSpPr>
          <p:cNvPr id="32" name="TextBox 91"/>
          <p:cNvSpPr txBox="1"/>
          <p:nvPr/>
        </p:nvSpPr>
        <p:spPr>
          <a:xfrm>
            <a:off x="2761973" y="5004878"/>
            <a:ext cx="3111923" cy="264688"/>
          </a:xfrm>
          <a:prstGeom prst="rect">
            <a:avLst/>
          </a:prstGeom>
          <a:noFill/>
        </p:spPr>
        <p:txBody>
          <a:bodyPr wrap="square" rtlCol="0">
            <a:spAutoFit/>
          </a:bodyPr>
          <a:lstStyle/>
          <a:p>
            <a:pPr algn="just">
              <a:lnSpc>
                <a:spcPct val="80000"/>
              </a:lnSpc>
            </a:pPr>
            <a:r>
              <a:rPr lang="en-US" sz="1400" dirty="0">
                <a:solidFill>
                  <a:srgbClr val="002060"/>
                </a:solidFill>
                <a:latin typeface="Century Gothic" charset="0"/>
                <a:ea typeface="Century Gothic" charset="0"/>
                <a:cs typeface="Century Gothic" charset="0"/>
              </a:rPr>
              <a:t>SOCIÉTÉ </a:t>
            </a:r>
            <a:r>
              <a:rPr lang="en-US" sz="1400" dirty="0">
                <a:latin typeface="Century Gothic" charset="0"/>
                <a:ea typeface="Century Gothic" charset="0"/>
                <a:cs typeface="Century Gothic" charset="0"/>
              </a:rPr>
              <a:t>TITRE DU POSTE</a:t>
            </a:r>
          </a:p>
        </p:txBody>
      </p:sp>
      <p:sp>
        <p:nvSpPr>
          <p:cNvPr id="33" name="Прямоугольник 107"/>
          <p:cNvSpPr/>
          <p:nvPr/>
        </p:nvSpPr>
        <p:spPr>
          <a:xfrm>
            <a:off x="2803059" y="5286382"/>
            <a:ext cx="4304966" cy="707886"/>
          </a:xfrm>
          <a:prstGeom prst="rect">
            <a:avLst/>
          </a:prstGeom>
        </p:spPr>
        <p:txBody>
          <a:bodyPr wrap="square">
            <a:spAutoFit/>
          </a:bodyPr>
          <a:lstStyle/>
          <a:p>
            <a:pPr>
              <a:tabLst>
                <a:tab pos="723900" algn="l"/>
                <a:tab pos="1447800" algn="l"/>
                <a:tab pos="2171700" algn="l"/>
              </a:tabLst>
              <a:defRPr/>
            </a:pPr>
            <a:r>
              <a:rPr lang="fr-FR" sz="1000" dirty="0">
                <a:latin typeface="Century Gothic" charset="0"/>
                <a:ea typeface="Century Gothic" charset="0"/>
                <a:cs typeface="Century Gothic"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34" name="TextBox 121"/>
          <p:cNvSpPr txBox="1"/>
          <p:nvPr/>
        </p:nvSpPr>
        <p:spPr>
          <a:xfrm>
            <a:off x="5945336" y="5036301"/>
            <a:ext cx="1162689" cy="240066"/>
          </a:xfrm>
          <a:prstGeom prst="rect">
            <a:avLst/>
          </a:prstGeom>
          <a:noFill/>
        </p:spPr>
        <p:txBody>
          <a:bodyPr wrap="square" rtlCol="0">
            <a:spAutoFit/>
          </a:bodyPr>
          <a:lstStyle/>
          <a:p>
            <a:pPr algn="just">
              <a:lnSpc>
                <a:spcPct val="80000"/>
              </a:lnSpc>
            </a:pPr>
            <a:r>
              <a:rPr lang="en-US" sz="1200" dirty="0">
                <a:latin typeface="Century Gothic" charset="0"/>
                <a:ea typeface="Century Gothic" charset="0"/>
                <a:cs typeface="Century Gothic" charset="0"/>
              </a:rPr>
              <a:t>2010 - 2017</a:t>
            </a:r>
          </a:p>
        </p:txBody>
      </p:sp>
      <p:sp>
        <p:nvSpPr>
          <p:cNvPr id="36" name="TextBox 132"/>
          <p:cNvSpPr txBox="1"/>
          <p:nvPr/>
        </p:nvSpPr>
        <p:spPr>
          <a:xfrm>
            <a:off x="2792802" y="7899956"/>
            <a:ext cx="2057494" cy="264688"/>
          </a:xfrm>
          <a:prstGeom prst="rect">
            <a:avLst/>
          </a:prstGeom>
          <a:noFill/>
        </p:spPr>
        <p:txBody>
          <a:bodyPr wrap="square" rtlCol="0">
            <a:spAutoFit/>
          </a:bodyPr>
          <a:lstStyle/>
          <a:p>
            <a:pPr algn="just">
              <a:lnSpc>
                <a:spcPct val="80000"/>
              </a:lnSpc>
            </a:pPr>
            <a:r>
              <a:rPr lang="en-US" sz="1400">
                <a:solidFill>
                  <a:srgbClr val="002060"/>
                </a:solidFill>
                <a:latin typeface="Century Gothic" charset="0"/>
                <a:ea typeface="Century Gothic" charset="0"/>
                <a:cs typeface="Century Gothic" charset="0"/>
              </a:rPr>
              <a:t>UNIVERSITÉ </a:t>
            </a:r>
            <a:r>
              <a:rPr lang="en-US" sz="1400">
                <a:latin typeface="Century Gothic" charset="0"/>
                <a:ea typeface="Century Gothic" charset="0"/>
                <a:cs typeface="Century Gothic" charset="0"/>
              </a:rPr>
              <a:t>Diplôme</a:t>
            </a:r>
            <a:endParaRPr lang="en-US" sz="1400" dirty="0">
              <a:latin typeface="Century Gothic" charset="0"/>
              <a:ea typeface="Century Gothic" charset="0"/>
              <a:cs typeface="Century Gothic" charset="0"/>
            </a:endParaRPr>
          </a:p>
        </p:txBody>
      </p:sp>
      <p:sp>
        <p:nvSpPr>
          <p:cNvPr id="37" name="TextBox 133"/>
          <p:cNvSpPr txBox="1"/>
          <p:nvPr/>
        </p:nvSpPr>
        <p:spPr>
          <a:xfrm>
            <a:off x="5746661" y="7912267"/>
            <a:ext cx="1162689" cy="240066"/>
          </a:xfrm>
          <a:prstGeom prst="rect">
            <a:avLst/>
          </a:prstGeom>
          <a:noFill/>
        </p:spPr>
        <p:txBody>
          <a:bodyPr wrap="square" rtlCol="0">
            <a:spAutoFit/>
          </a:bodyPr>
          <a:lstStyle/>
          <a:p>
            <a:pPr algn="just">
              <a:lnSpc>
                <a:spcPct val="80000"/>
              </a:lnSpc>
            </a:pPr>
            <a:r>
              <a:rPr lang="en-US" sz="1200" dirty="0">
                <a:latin typeface="Century Gothic" charset="0"/>
                <a:ea typeface="Century Gothic" charset="0"/>
                <a:cs typeface="Century Gothic" charset="0"/>
              </a:rPr>
              <a:t>2000 - 2004</a:t>
            </a:r>
          </a:p>
        </p:txBody>
      </p:sp>
      <p:sp>
        <p:nvSpPr>
          <p:cNvPr id="38" name="Rectangle 37"/>
          <p:cNvSpPr/>
          <p:nvPr/>
        </p:nvSpPr>
        <p:spPr>
          <a:xfrm>
            <a:off x="2803059" y="8202733"/>
            <a:ext cx="4135750" cy="400110"/>
          </a:xfrm>
          <a:prstGeom prst="rect">
            <a:avLst/>
          </a:prstGeom>
        </p:spPr>
        <p:txBody>
          <a:bodyPr wrap="square">
            <a:spAutoFit/>
          </a:bodyPr>
          <a:lstStyle/>
          <a:p>
            <a:r>
              <a:rPr lang="en-US" sz="1000" dirty="0" err="1">
                <a:latin typeface="Century Gothic" charset="0"/>
                <a:ea typeface="Century Gothic" charset="0"/>
                <a:cs typeface="Century Gothic" charset="0"/>
              </a:rPr>
              <a:t>Décrivez</a:t>
            </a:r>
            <a:r>
              <a:rPr lang="en-US" sz="1000" dirty="0">
                <a:latin typeface="Century Gothic" charset="0"/>
                <a:ea typeface="Century Gothic" charset="0"/>
                <a:cs typeface="Century Gothic" charset="0"/>
              </a:rPr>
              <a:t> </a:t>
            </a:r>
            <a:r>
              <a:rPr lang="en-US" sz="1000" dirty="0" err="1">
                <a:latin typeface="Century Gothic" charset="0"/>
                <a:ea typeface="Century Gothic" charset="0"/>
                <a:cs typeface="Century Gothic" charset="0"/>
              </a:rPr>
              <a:t>en</a:t>
            </a:r>
            <a:r>
              <a:rPr lang="en-US" sz="1000" dirty="0">
                <a:latin typeface="Century Gothic" charset="0"/>
                <a:ea typeface="Century Gothic" charset="0"/>
                <a:cs typeface="Century Gothic" charset="0"/>
              </a:rPr>
              <a:t> </a:t>
            </a:r>
            <a:r>
              <a:rPr lang="en-US" sz="1000" dirty="0" err="1">
                <a:latin typeface="Century Gothic" charset="0"/>
                <a:ea typeface="Century Gothic" charset="0"/>
                <a:cs typeface="Century Gothic" charset="0"/>
              </a:rPr>
              <a:t>une</a:t>
            </a:r>
            <a:r>
              <a:rPr lang="en-US" sz="1000" dirty="0">
                <a:latin typeface="Century Gothic" charset="0"/>
                <a:ea typeface="Century Gothic" charset="0"/>
                <a:cs typeface="Century Gothic" charset="0"/>
              </a:rPr>
              <a:t> </a:t>
            </a:r>
            <a:r>
              <a:rPr lang="en-US" sz="1000" dirty="0" err="1">
                <a:latin typeface="Century Gothic" charset="0"/>
                <a:ea typeface="Century Gothic" charset="0"/>
                <a:cs typeface="Century Gothic" charset="0"/>
              </a:rPr>
              <a:t>ligne</a:t>
            </a:r>
            <a:r>
              <a:rPr lang="en-US" sz="1000" dirty="0">
                <a:latin typeface="Century Gothic" charset="0"/>
                <a:ea typeface="Century Gothic" charset="0"/>
                <a:cs typeface="Century Gothic" charset="0"/>
              </a:rPr>
              <a:t> les </a:t>
            </a:r>
            <a:r>
              <a:rPr lang="en-US" sz="1000" dirty="0" err="1">
                <a:latin typeface="Century Gothic" charset="0"/>
                <a:ea typeface="Century Gothic" charset="0"/>
                <a:cs typeface="Century Gothic" charset="0"/>
              </a:rPr>
              <a:t>objectifs</a:t>
            </a:r>
            <a:r>
              <a:rPr lang="en-US" sz="1000" dirty="0">
                <a:latin typeface="Century Gothic" charset="0"/>
                <a:ea typeface="Century Gothic" charset="0"/>
                <a:cs typeface="Century Gothic" charset="0"/>
              </a:rPr>
              <a:t> et les </a:t>
            </a:r>
            <a:r>
              <a:rPr lang="en-US" sz="1000" dirty="0" err="1">
                <a:latin typeface="Century Gothic" charset="0"/>
                <a:ea typeface="Century Gothic" charset="0"/>
                <a:cs typeface="Century Gothic" charset="0"/>
              </a:rPr>
              <a:t>spécialités</a:t>
            </a:r>
            <a:r>
              <a:rPr lang="en-US" sz="1000" dirty="0">
                <a:latin typeface="Century Gothic" charset="0"/>
                <a:ea typeface="Century Gothic" charset="0"/>
                <a:cs typeface="Century Gothic" charset="0"/>
              </a:rPr>
              <a:t> de </a:t>
            </a:r>
            <a:r>
              <a:rPr lang="en-US" sz="1000" dirty="0" err="1">
                <a:latin typeface="Century Gothic" charset="0"/>
                <a:ea typeface="Century Gothic" charset="0"/>
                <a:cs typeface="Century Gothic" charset="0"/>
              </a:rPr>
              <a:t>cette</a:t>
            </a:r>
            <a:r>
              <a:rPr lang="en-US" sz="1000" dirty="0">
                <a:latin typeface="Century Gothic" charset="0"/>
                <a:ea typeface="Century Gothic" charset="0"/>
                <a:cs typeface="Century Gothic" charset="0"/>
              </a:rPr>
              <a:t> formation.</a:t>
            </a:r>
          </a:p>
        </p:txBody>
      </p:sp>
      <p:sp>
        <p:nvSpPr>
          <p:cNvPr id="40" name="TextBox 133"/>
          <p:cNvSpPr txBox="1"/>
          <p:nvPr/>
        </p:nvSpPr>
        <p:spPr>
          <a:xfrm>
            <a:off x="5746661" y="8834367"/>
            <a:ext cx="1162689" cy="240066"/>
          </a:xfrm>
          <a:prstGeom prst="rect">
            <a:avLst/>
          </a:prstGeom>
          <a:noFill/>
        </p:spPr>
        <p:txBody>
          <a:bodyPr wrap="square" rtlCol="0">
            <a:spAutoFit/>
          </a:bodyPr>
          <a:lstStyle/>
          <a:p>
            <a:pPr algn="just">
              <a:lnSpc>
                <a:spcPct val="80000"/>
              </a:lnSpc>
            </a:pPr>
            <a:r>
              <a:rPr lang="en-US" sz="1200" dirty="0">
                <a:latin typeface="Century Gothic" charset="0"/>
                <a:ea typeface="Century Gothic" charset="0"/>
                <a:cs typeface="Century Gothic" charset="0"/>
              </a:rPr>
              <a:t>2000 - 2004</a:t>
            </a:r>
          </a:p>
        </p:txBody>
      </p:sp>
      <p:sp>
        <p:nvSpPr>
          <p:cNvPr id="41" name="Rectangle 40"/>
          <p:cNvSpPr/>
          <p:nvPr/>
        </p:nvSpPr>
        <p:spPr>
          <a:xfrm>
            <a:off x="2813316" y="9071962"/>
            <a:ext cx="4135750" cy="400110"/>
          </a:xfrm>
          <a:prstGeom prst="rect">
            <a:avLst/>
          </a:prstGeom>
        </p:spPr>
        <p:txBody>
          <a:bodyPr wrap="square">
            <a:spAutoFit/>
          </a:bodyPr>
          <a:lstStyle/>
          <a:p>
            <a:r>
              <a:rPr lang="en-US" sz="1000" dirty="0" err="1">
                <a:latin typeface="Century Gothic" charset="0"/>
                <a:ea typeface="Century Gothic" charset="0"/>
                <a:cs typeface="Century Gothic" charset="0"/>
              </a:rPr>
              <a:t>Décrivez</a:t>
            </a:r>
            <a:r>
              <a:rPr lang="en-US" sz="1000" dirty="0">
                <a:latin typeface="Century Gothic" charset="0"/>
                <a:ea typeface="Century Gothic" charset="0"/>
                <a:cs typeface="Century Gothic" charset="0"/>
              </a:rPr>
              <a:t> </a:t>
            </a:r>
            <a:r>
              <a:rPr lang="en-US" sz="1000" dirty="0" err="1">
                <a:latin typeface="Century Gothic" charset="0"/>
                <a:ea typeface="Century Gothic" charset="0"/>
                <a:cs typeface="Century Gothic" charset="0"/>
              </a:rPr>
              <a:t>en</a:t>
            </a:r>
            <a:r>
              <a:rPr lang="en-US" sz="1000" dirty="0">
                <a:latin typeface="Century Gothic" charset="0"/>
                <a:ea typeface="Century Gothic" charset="0"/>
                <a:cs typeface="Century Gothic" charset="0"/>
              </a:rPr>
              <a:t> </a:t>
            </a:r>
            <a:r>
              <a:rPr lang="en-US" sz="1000" dirty="0" err="1">
                <a:latin typeface="Century Gothic" charset="0"/>
                <a:ea typeface="Century Gothic" charset="0"/>
                <a:cs typeface="Century Gothic" charset="0"/>
              </a:rPr>
              <a:t>une</a:t>
            </a:r>
            <a:r>
              <a:rPr lang="en-US" sz="1000" dirty="0">
                <a:latin typeface="Century Gothic" charset="0"/>
                <a:ea typeface="Century Gothic" charset="0"/>
                <a:cs typeface="Century Gothic" charset="0"/>
              </a:rPr>
              <a:t> </a:t>
            </a:r>
            <a:r>
              <a:rPr lang="en-US" sz="1000" dirty="0" err="1">
                <a:latin typeface="Century Gothic" charset="0"/>
                <a:ea typeface="Century Gothic" charset="0"/>
                <a:cs typeface="Century Gothic" charset="0"/>
              </a:rPr>
              <a:t>ligne</a:t>
            </a:r>
            <a:r>
              <a:rPr lang="en-US" sz="1000" dirty="0">
                <a:latin typeface="Century Gothic" charset="0"/>
                <a:ea typeface="Century Gothic" charset="0"/>
                <a:cs typeface="Century Gothic" charset="0"/>
              </a:rPr>
              <a:t> les </a:t>
            </a:r>
            <a:r>
              <a:rPr lang="en-US" sz="1000" dirty="0" err="1">
                <a:latin typeface="Century Gothic" charset="0"/>
                <a:ea typeface="Century Gothic" charset="0"/>
                <a:cs typeface="Century Gothic" charset="0"/>
              </a:rPr>
              <a:t>objectifs</a:t>
            </a:r>
            <a:r>
              <a:rPr lang="en-US" sz="1000" dirty="0">
                <a:latin typeface="Century Gothic" charset="0"/>
                <a:ea typeface="Century Gothic" charset="0"/>
                <a:cs typeface="Century Gothic" charset="0"/>
              </a:rPr>
              <a:t> et les </a:t>
            </a:r>
            <a:r>
              <a:rPr lang="en-US" sz="1000" dirty="0" err="1">
                <a:latin typeface="Century Gothic" charset="0"/>
                <a:ea typeface="Century Gothic" charset="0"/>
                <a:cs typeface="Century Gothic" charset="0"/>
              </a:rPr>
              <a:t>spécialités</a:t>
            </a:r>
            <a:r>
              <a:rPr lang="en-US" sz="1000" dirty="0">
                <a:latin typeface="Century Gothic" charset="0"/>
                <a:ea typeface="Century Gothic" charset="0"/>
                <a:cs typeface="Century Gothic" charset="0"/>
              </a:rPr>
              <a:t> de </a:t>
            </a:r>
            <a:r>
              <a:rPr lang="en-US" sz="1000" dirty="0" err="1">
                <a:latin typeface="Century Gothic" charset="0"/>
                <a:ea typeface="Century Gothic" charset="0"/>
                <a:cs typeface="Century Gothic" charset="0"/>
              </a:rPr>
              <a:t>cette</a:t>
            </a:r>
            <a:r>
              <a:rPr lang="en-US" sz="1000" dirty="0">
                <a:latin typeface="Century Gothic" charset="0"/>
                <a:ea typeface="Century Gothic" charset="0"/>
                <a:cs typeface="Century Gothic" charset="0"/>
              </a:rPr>
              <a:t> formation.</a:t>
            </a:r>
          </a:p>
        </p:txBody>
      </p:sp>
      <p:sp>
        <p:nvSpPr>
          <p:cNvPr id="43" name="Rectangle 42"/>
          <p:cNvSpPr/>
          <p:nvPr/>
        </p:nvSpPr>
        <p:spPr>
          <a:xfrm>
            <a:off x="2509051" y="2175980"/>
            <a:ext cx="4565794" cy="281642"/>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charset="0"/>
              <a:ea typeface="Century Gothic" charset="0"/>
              <a:cs typeface="Century Gothic" charset="0"/>
            </a:endParaRPr>
          </a:p>
        </p:txBody>
      </p:sp>
      <p:sp>
        <p:nvSpPr>
          <p:cNvPr id="44" name="ZoneTexte 43"/>
          <p:cNvSpPr txBox="1"/>
          <p:nvPr/>
        </p:nvSpPr>
        <p:spPr>
          <a:xfrm>
            <a:off x="2769879" y="2137816"/>
            <a:ext cx="1507144" cy="369332"/>
          </a:xfrm>
          <a:prstGeom prst="rect">
            <a:avLst/>
          </a:prstGeom>
          <a:noFill/>
        </p:spPr>
        <p:txBody>
          <a:bodyPr wrap="none" rtlCol="0">
            <a:spAutoFit/>
          </a:bodyPr>
          <a:lstStyle/>
          <a:p>
            <a:r>
              <a:rPr lang="fr-FR" dirty="0">
                <a:solidFill>
                  <a:schemeClr val="bg1"/>
                </a:solidFill>
                <a:latin typeface="Century Gothic" charset="0"/>
                <a:ea typeface="Century Gothic" charset="0"/>
                <a:cs typeface="Century Gothic" charset="0"/>
              </a:rPr>
              <a:t>EXPÉRIENCE</a:t>
            </a:r>
          </a:p>
        </p:txBody>
      </p:sp>
      <p:sp>
        <p:nvSpPr>
          <p:cNvPr id="45" name="Parallélogramme 44"/>
          <p:cNvSpPr/>
          <p:nvPr/>
        </p:nvSpPr>
        <p:spPr>
          <a:xfrm>
            <a:off x="6952625" y="2175981"/>
            <a:ext cx="246490" cy="281642"/>
          </a:xfrm>
          <a:prstGeom prst="parallelogram">
            <a:avLst/>
          </a:prstGeom>
          <a:solidFill>
            <a:srgbClr val="A646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charset="0"/>
              <a:ea typeface="Century Gothic" charset="0"/>
              <a:cs typeface="Century Gothic" charset="0"/>
            </a:endParaRPr>
          </a:p>
        </p:txBody>
      </p:sp>
      <p:sp>
        <p:nvSpPr>
          <p:cNvPr id="46" name="Parallélogramme 45"/>
          <p:cNvSpPr/>
          <p:nvPr/>
        </p:nvSpPr>
        <p:spPr>
          <a:xfrm>
            <a:off x="6763268" y="2169911"/>
            <a:ext cx="246490" cy="288755"/>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charset="0"/>
              <a:ea typeface="Century Gothic" charset="0"/>
              <a:cs typeface="Century Gothic" charset="0"/>
            </a:endParaRPr>
          </a:p>
        </p:txBody>
      </p:sp>
      <p:sp>
        <p:nvSpPr>
          <p:cNvPr id="47" name="Rectangle 46"/>
          <p:cNvSpPr/>
          <p:nvPr/>
        </p:nvSpPr>
        <p:spPr>
          <a:xfrm>
            <a:off x="2509051" y="7363201"/>
            <a:ext cx="4565794" cy="281642"/>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charset="0"/>
              <a:ea typeface="Century Gothic" charset="0"/>
              <a:cs typeface="Century Gothic" charset="0"/>
            </a:endParaRPr>
          </a:p>
        </p:txBody>
      </p:sp>
      <p:sp>
        <p:nvSpPr>
          <p:cNvPr id="48" name="ZoneTexte 47"/>
          <p:cNvSpPr txBox="1"/>
          <p:nvPr/>
        </p:nvSpPr>
        <p:spPr>
          <a:xfrm>
            <a:off x="2769879" y="7325037"/>
            <a:ext cx="1542410" cy="369332"/>
          </a:xfrm>
          <a:prstGeom prst="rect">
            <a:avLst/>
          </a:prstGeom>
          <a:noFill/>
        </p:spPr>
        <p:txBody>
          <a:bodyPr wrap="none" rtlCol="0">
            <a:spAutoFit/>
          </a:bodyPr>
          <a:lstStyle/>
          <a:p>
            <a:r>
              <a:rPr lang="fr-FR" dirty="0">
                <a:solidFill>
                  <a:schemeClr val="bg1"/>
                </a:solidFill>
                <a:latin typeface="Century Gothic" charset="0"/>
                <a:ea typeface="Century Gothic" charset="0"/>
                <a:cs typeface="Century Gothic" charset="0"/>
              </a:rPr>
              <a:t>FORMATION</a:t>
            </a:r>
          </a:p>
        </p:txBody>
      </p:sp>
      <p:sp>
        <p:nvSpPr>
          <p:cNvPr id="49" name="Parallélogramme 48"/>
          <p:cNvSpPr/>
          <p:nvPr/>
        </p:nvSpPr>
        <p:spPr>
          <a:xfrm>
            <a:off x="6952625" y="7363202"/>
            <a:ext cx="246490" cy="281642"/>
          </a:xfrm>
          <a:prstGeom prst="parallelogram">
            <a:avLst/>
          </a:prstGeom>
          <a:solidFill>
            <a:srgbClr val="A646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charset="0"/>
              <a:ea typeface="Century Gothic" charset="0"/>
              <a:cs typeface="Century Gothic" charset="0"/>
            </a:endParaRPr>
          </a:p>
        </p:txBody>
      </p:sp>
      <p:sp>
        <p:nvSpPr>
          <p:cNvPr id="50" name="Parallélogramme 49"/>
          <p:cNvSpPr/>
          <p:nvPr/>
        </p:nvSpPr>
        <p:spPr>
          <a:xfrm>
            <a:off x="6763268" y="7357132"/>
            <a:ext cx="246490" cy="288755"/>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ury Gothic" charset="0"/>
              <a:ea typeface="Century Gothic" charset="0"/>
              <a:cs typeface="Century Gothic" charset="0"/>
            </a:endParaRPr>
          </a:p>
        </p:txBody>
      </p:sp>
      <p:sp>
        <p:nvSpPr>
          <p:cNvPr id="51" name="TextBox 132"/>
          <p:cNvSpPr txBox="1"/>
          <p:nvPr/>
        </p:nvSpPr>
        <p:spPr>
          <a:xfrm>
            <a:off x="2813316" y="8822056"/>
            <a:ext cx="2057494" cy="264688"/>
          </a:xfrm>
          <a:prstGeom prst="rect">
            <a:avLst/>
          </a:prstGeom>
          <a:noFill/>
        </p:spPr>
        <p:txBody>
          <a:bodyPr wrap="square" rtlCol="0">
            <a:spAutoFit/>
          </a:bodyPr>
          <a:lstStyle/>
          <a:p>
            <a:pPr algn="just">
              <a:lnSpc>
                <a:spcPct val="80000"/>
              </a:lnSpc>
            </a:pPr>
            <a:r>
              <a:rPr lang="en-US" sz="1400" dirty="0">
                <a:solidFill>
                  <a:srgbClr val="002060"/>
                </a:solidFill>
                <a:latin typeface="Century Gothic" charset="0"/>
                <a:ea typeface="Century Gothic" charset="0"/>
                <a:cs typeface="Century Gothic" charset="0"/>
              </a:rPr>
              <a:t>UNIVERSITÉ </a:t>
            </a:r>
            <a:r>
              <a:rPr lang="en-US" sz="1400" dirty="0" err="1">
                <a:latin typeface="Century Gothic" charset="0"/>
                <a:ea typeface="Century Gothic" charset="0"/>
                <a:cs typeface="Century Gothic" charset="0"/>
              </a:rPr>
              <a:t>Diplôme</a:t>
            </a:r>
            <a:endParaRPr lang="en-US" sz="1400" dirty="0">
              <a:latin typeface="Century Gothic" charset="0"/>
              <a:ea typeface="Century Gothic" charset="0"/>
              <a:cs typeface="Century Gothic" charset="0"/>
            </a:endParaRPr>
          </a:p>
        </p:txBody>
      </p:sp>
      <p:sp>
        <p:nvSpPr>
          <p:cNvPr id="67" name="ZoneTexte 66"/>
          <p:cNvSpPr txBox="1"/>
          <p:nvPr/>
        </p:nvSpPr>
        <p:spPr>
          <a:xfrm>
            <a:off x="155439" y="4603020"/>
            <a:ext cx="633507" cy="246221"/>
          </a:xfrm>
          <a:prstGeom prst="rect">
            <a:avLst/>
          </a:prstGeom>
          <a:noFill/>
        </p:spPr>
        <p:txBody>
          <a:bodyPr wrap="none" rtlCol="0">
            <a:spAutoFit/>
          </a:bodyPr>
          <a:lstStyle/>
          <a:p>
            <a:r>
              <a:rPr lang="fr-FR" sz="1000" dirty="0">
                <a:solidFill>
                  <a:schemeClr val="bg1"/>
                </a:solidFill>
                <a:latin typeface="Century Gothic" charset="0"/>
                <a:ea typeface="Century Gothic" charset="0"/>
                <a:cs typeface="Century Gothic" charset="0"/>
              </a:rPr>
              <a:t>Anglais</a:t>
            </a:r>
          </a:p>
        </p:txBody>
      </p:sp>
      <p:sp>
        <p:nvSpPr>
          <p:cNvPr id="68" name="ZoneTexte 67"/>
          <p:cNvSpPr txBox="1"/>
          <p:nvPr/>
        </p:nvSpPr>
        <p:spPr>
          <a:xfrm>
            <a:off x="164917" y="4947192"/>
            <a:ext cx="788999" cy="246221"/>
          </a:xfrm>
          <a:prstGeom prst="rect">
            <a:avLst/>
          </a:prstGeom>
          <a:noFill/>
        </p:spPr>
        <p:txBody>
          <a:bodyPr wrap="none" rtlCol="0">
            <a:spAutoFit/>
          </a:bodyPr>
          <a:lstStyle/>
          <a:p>
            <a:r>
              <a:rPr lang="fr-FR" sz="1000" dirty="0">
                <a:solidFill>
                  <a:schemeClr val="bg1"/>
                </a:solidFill>
                <a:latin typeface="Century Gothic" charset="0"/>
                <a:ea typeface="Century Gothic" charset="0"/>
                <a:cs typeface="Century Gothic" charset="0"/>
              </a:rPr>
              <a:t>Allemand</a:t>
            </a:r>
          </a:p>
        </p:txBody>
      </p:sp>
      <p:sp>
        <p:nvSpPr>
          <p:cNvPr id="69" name="ZoneTexte 68"/>
          <p:cNvSpPr txBox="1"/>
          <p:nvPr/>
        </p:nvSpPr>
        <p:spPr>
          <a:xfrm>
            <a:off x="155439" y="5295131"/>
            <a:ext cx="558166" cy="246221"/>
          </a:xfrm>
          <a:prstGeom prst="rect">
            <a:avLst/>
          </a:prstGeom>
          <a:noFill/>
        </p:spPr>
        <p:txBody>
          <a:bodyPr wrap="none" rtlCol="0">
            <a:spAutoFit/>
          </a:bodyPr>
          <a:lstStyle/>
          <a:p>
            <a:r>
              <a:rPr lang="fr-FR" sz="1000" dirty="0">
                <a:solidFill>
                  <a:schemeClr val="bg1"/>
                </a:solidFill>
                <a:latin typeface="Century Gothic" charset="0"/>
                <a:ea typeface="Century Gothic" charset="0"/>
                <a:cs typeface="Century Gothic" charset="0"/>
              </a:rPr>
              <a:t>Italien</a:t>
            </a:r>
          </a:p>
        </p:txBody>
      </p:sp>
      <p:sp>
        <p:nvSpPr>
          <p:cNvPr id="70" name="ZoneTexte 69"/>
          <p:cNvSpPr txBox="1"/>
          <p:nvPr/>
        </p:nvSpPr>
        <p:spPr>
          <a:xfrm>
            <a:off x="641216" y="4081206"/>
            <a:ext cx="994183" cy="307777"/>
          </a:xfrm>
          <a:prstGeom prst="rect">
            <a:avLst/>
          </a:prstGeom>
          <a:noFill/>
        </p:spPr>
        <p:txBody>
          <a:bodyPr wrap="none" rtlCol="0">
            <a:spAutoFit/>
          </a:bodyPr>
          <a:lstStyle/>
          <a:p>
            <a:r>
              <a:rPr lang="fr-FR" sz="1400" dirty="0">
                <a:solidFill>
                  <a:schemeClr val="bg1"/>
                </a:solidFill>
                <a:latin typeface="Century Gothic" charset="0"/>
                <a:ea typeface="Century Gothic" charset="0"/>
                <a:cs typeface="Century Gothic" charset="0"/>
              </a:rPr>
              <a:t>LANGUES</a:t>
            </a:r>
          </a:p>
        </p:txBody>
      </p:sp>
      <p:sp>
        <p:nvSpPr>
          <p:cNvPr id="71" name="Parallélogramme 70"/>
          <p:cNvSpPr/>
          <p:nvPr/>
        </p:nvSpPr>
        <p:spPr>
          <a:xfrm>
            <a:off x="1049266" y="4627822"/>
            <a:ext cx="1340191" cy="178448"/>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Parallélogramme 71"/>
          <p:cNvSpPr/>
          <p:nvPr/>
        </p:nvSpPr>
        <p:spPr>
          <a:xfrm>
            <a:off x="1049266" y="4992561"/>
            <a:ext cx="1340191" cy="178067"/>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Parallélogramme 72"/>
          <p:cNvSpPr/>
          <p:nvPr/>
        </p:nvSpPr>
        <p:spPr>
          <a:xfrm>
            <a:off x="1049266" y="5338336"/>
            <a:ext cx="1340191" cy="190516"/>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Parallélogramme 73"/>
          <p:cNvSpPr/>
          <p:nvPr/>
        </p:nvSpPr>
        <p:spPr>
          <a:xfrm>
            <a:off x="1049266" y="4627821"/>
            <a:ext cx="1023158" cy="178449"/>
          </a:xfrm>
          <a:prstGeom prst="parallelogram">
            <a:avLst/>
          </a:prstGeom>
          <a:solidFill>
            <a:srgbClr val="DE9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Parallélogramme 74"/>
          <p:cNvSpPr/>
          <p:nvPr/>
        </p:nvSpPr>
        <p:spPr>
          <a:xfrm>
            <a:off x="1049266" y="4992562"/>
            <a:ext cx="759350" cy="174678"/>
          </a:xfrm>
          <a:prstGeom prst="parallelogram">
            <a:avLst/>
          </a:prstGeom>
          <a:solidFill>
            <a:srgbClr val="DE9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Parallélogramme 75"/>
          <p:cNvSpPr/>
          <p:nvPr/>
        </p:nvSpPr>
        <p:spPr>
          <a:xfrm>
            <a:off x="1049266" y="5334948"/>
            <a:ext cx="1216856" cy="193904"/>
          </a:xfrm>
          <a:prstGeom prst="parallelogram">
            <a:avLst/>
          </a:prstGeom>
          <a:solidFill>
            <a:srgbClr val="DE9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ZoneTexte 76"/>
          <p:cNvSpPr txBox="1"/>
          <p:nvPr/>
        </p:nvSpPr>
        <p:spPr>
          <a:xfrm>
            <a:off x="155439" y="6441422"/>
            <a:ext cx="619080" cy="246221"/>
          </a:xfrm>
          <a:prstGeom prst="rect">
            <a:avLst/>
          </a:prstGeom>
          <a:noFill/>
        </p:spPr>
        <p:txBody>
          <a:bodyPr wrap="none" rtlCol="0">
            <a:spAutoFit/>
          </a:bodyPr>
          <a:lstStyle/>
          <a:p>
            <a:r>
              <a:rPr lang="fr-FR" sz="1000" dirty="0">
                <a:solidFill>
                  <a:schemeClr val="bg1"/>
                </a:solidFill>
                <a:latin typeface="Century Gothic" charset="0"/>
                <a:ea typeface="Century Gothic" charset="0"/>
                <a:cs typeface="Century Gothic" charset="0"/>
              </a:rPr>
              <a:t>Sérieux</a:t>
            </a:r>
          </a:p>
        </p:txBody>
      </p:sp>
      <p:sp>
        <p:nvSpPr>
          <p:cNvPr id="78" name="ZoneTexte 77"/>
          <p:cNvSpPr txBox="1"/>
          <p:nvPr/>
        </p:nvSpPr>
        <p:spPr>
          <a:xfrm>
            <a:off x="164917" y="6785594"/>
            <a:ext cx="607859" cy="246221"/>
          </a:xfrm>
          <a:prstGeom prst="rect">
            <a:avLst/>
          </a:prstGeom>
          <a:noFill/>
        </p:spPr>
        <p:txBody>
          <a:bodyPr wrap="none" rtlCol="0">
            <a:spAutoFit/>
          </a:bodyPr>
          <a:lstStyle/>
          <a:p>
            <a:r>
              <a:rPr lang="fr-FR" sz="1000" dirty="0">
                <a:solidFill>
                  <a:schemeClr val="bg1"/>
                </a:solidFill>
                <a:latin typeface="Century Gothic" charset="0"/>
                <a:ea typeface="Century Gothic" charset="0"/>
                <a:cs typeface="Century Gothic" charset="0"/>
              </a:rPr>
              <a:t>Créatif</a:t>
            </a:r>
          </a:p>
        </p:txBody>
      </p:sp>
      <p:sp>
        <p:nvSpPr>
          <p:cNvPr id="79" name="ZoneTexte 78"/>
          <p:cNvSpPr txBox="1"/>
          <p:nvPr/>
        </p:nvSpPr>
        <p:spPr>
          <a:xfrm>
            <a:off x="155439" y="7133533"/>
            <a:ext cx="747320" cy="246221"/>
          </a:xfrm>
          <a:prstGeom prst="rect">
            <a:avLst/>
          </a:prstGeom>
          <a:noFill/>
        </p:spPr>
        <p:txBody>
          <a:bodyPr wrap="none" rtlCol="0">
            <a:spAutoFit/>
          </a:bodyPr>
          <a:lstStyle/>
          <a:p>
            <a:r>
              <a:rPr lang="fr-FR" sz="1000" dirty="0">
                <a:solidFill>
                  <a:schemeClr val="bg1"/>
                </a:solidFill>
                <a:latin typeface="Century Gothic" charset="0"/>
                <a:ea typeface="Century Gothic" charset="0"/>
                <a:cs typeface="Century Gothic" charset="0"/>
              </a:rPr>
              <a:t>Organisé</a:t>
            </a:r>
          </a:p>
        </p:txBody>
      </p:sp>
      <p:sp>
        <p:nvSpPr>
          <p:cNvPr id="80" name="ZoneTexte 79"/>
          <p:cNvSpPr txBox="1"/>
          <p:nvPr/>
        </p:nvSpPr>
        <p:spPr>
          <a:xfrm>
            <a:off x="380950" y="5918598"/>
            <a:ext cx="1436612" cy="307777"/>
          </a:xfrm>
          <a:prstGeom prst="rect">
            <a:avLst/>
          </a:prstGeom>
          <a:noFill/>
        </p:spPr>
        <p:txBody>
          <a:bodyPr wrap="none" rtlCol="0">
            <a:spAutoFit/>
          </a:bodyPr>
          <a:lstStyle/>
          <a:p>
            <a:r>
              <a:rPr lang="fr-FR" sz="1400" dirty="0">
                <a:solidFill>
                  <a:schemeClr val="bg1"/>
                </a:solidFill>
                <a:latin typeface="Century Gothic" charset="0"/>
                <a:ea typeface="Century Gothic" charset="0"/>
                <a:cs typeface="Century Gothic" charset="0"/>
              </a:rPr>
              <a:t>PERSONNALITÉ</a:t>
            </a:r>
          </a:p>
        </p:txBody>
      </p:sp>
      <p:sp>
        <p:nvSpPr>
          <p:cNvPr id="81" name="Parallélogramme 80"/>
          <p:cNvSpPr/>
          <p:nvPr/>
        </p:nvSpPr>
        <p:spPr>
          <a:xfrm>
            <a:off x="1049266" y="6466224"/>
            <a:ext cx="1340191" cy="178448"/>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2" name="Parallélogramme 81"/>
          <p:cNvSpPr/>
          <p:nvPr/>
        </p:nvSpPr>
        <p:spPr>
          <a:xfrm>
            <a:off x="1049266" y="6830963"/>
            <a:ext cx="1340191" cy="178067"/>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Parallélogramme 82"/>
          <p:cNvSpPr/>
          <p:nvPr/>
        </p:nvSpPr>
        <p:spPr>
          <a:xfrm>
            <a:off x="1049266" y="7176738"/>
            <a:ext cx="1340191" cy="190516"/>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Parallélogramme 83"/>
          <p:cNvSpPr/>
          <p:nvPr/>
        </p:nvSpPr>
        <p:spPr>
          <a:xfrm>
            <a:off x="1049266" y="6466223"/>
            <a:ext cx="1023158" cy="178449"/>
          </a:xfrm>
          <a:prstGeom prst="parallelogram">
            <a:avLst/>
          </a:prstGeom>
          <a:solidFill>
            <a:srgbClr val="DE9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Parallélogramme 84"/>
          <p:cNvSpPr/>
          <p:nvPr/>
        </p:nvSpPr>
        <p:spPr>
          <a:xfrm>
            <a:off x="1049266" y="6830582"/>
            <a:ext cx="759350" cy="179875"/>
          </a:xfrm>
          <a:prstGeom prst="parallelogram">
            <a:avLst/>
          </a:prstGeom>
          <a:solidFill>
            <a:srgbClr val="DE9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Parallélogramme 85"/>
          <p:cNvSpPr/>
          <p:nvPr/>
        </p:nvSpPr>
        <p:spPr>
          <a:xfrm>
            <a:off x="1049266" y="7175310"/>
            <a:ext cx="1216856" cy="191943"/>
          </a:xfrm>
          <a:prstGeom prst="parallelogram">
            <a:avLst/>
          </a:prstGeom>
          <a:solidFill>
            <a:srgbClr val="DE9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TextBox 91"/>
          <p:cNvSpPr txBox="1"/>
          <p:nvPr/>
        </p:nvSpPr>
        <p:spPr>
          <a:xfrm>
            <a:off x="2783798" y="6157660"/>
            <a:ext cx="3111923" cy="264688"/>
          </a:xfrm>
          <a:prstGeom prst="rect">
            <a:avLst/>
          </a:prstGeom>
          <a:noFill/>
        </p:spPr>
        <p:txBody>
          <a:bodyPr wrap="square" rtlCol="0">
            <a:spAutoFit/>
          </a:bodyPr>
          <a:lstStyle/>
          <a:p>
            <a:pPr algn="just">
              <a:lnSpc>
                <a:spcPct val="80000"/>
              </a:lnSpc>
            </a:pPr>
            <a:r>
              <a:rPr lang="en-US" sz="1400">
                <a:solidFill>
                  <a:srgbClr val="002060"/>
                </a:solidFill>
                <a:latin typeface="Century Gothic" charset="0"/>
                <a:ea typeface="Century Gothic" charset="0"/>
                <a:cs typeface="Century Gothic" charset="0"/>
              </a:rPr>
              <a:t>SOCIÉTÉ </a:t>
            </a:r>
            <a:r>
              <a:rPr lang="en-US" sz="1400" dirty="0">
                <a:latin typeface="Century Gothic" charset="0"/>
                <a:ea typeface="Century Gothic" charset="0"/>
                <a:cs typeface="Century Gothic" charset="0"/>
              </a:rPr>
              <a:t>TITRE DU POSTE</a:t>
            </a:r>
          </a:p>
        </p:txBody>
      </p:sp>
      <p:sp>
        <p:nvSpPr>
          <p:cNvPr id="88" name="Прямоугольник 107"/>
          <p:cNvSpPr/>
          <p:nvPr/>
        </p:nvSpPr>
        <p:spPr>
          <a:xfrm>
            <a:off x="2824884" y="6439164"/>
            <a:ext cx="4304966" cy="707886"/>
          </a:xfrm>
          <a:prstGeom prst="rect">
            <a:avLst/>
          </a:prstGeom>
        </p:spPr>
        <p:txBody>
          <a:bodyPr wrap="square">
            <a:spAutoFit/>
          </a:bodyPr>
          <a:lstStyle/>
          <a:p>
            <a:pPr>
              <a:tabLst>
                <a:tab pos="723900" algn="l"/>
                <a:tab pos="1447800" algn="l"/>
                <a:tab pos="2171700" algn="l"/>
              </a:tabLst>
              <a:defRPr/>
            </a:pPr>
            <a:r>
              <a:rPr lang="fr-FR" sz="1000" dirty="0">
                <a:latin typeface="Century Gothic" charset="0"/>
                <a:ea typeface="Century Gothic" charset="0"/>
                <a:cs typeface="Century Gothic"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89" name="TextBox 121"/>
          <p:cNvSpPr txBox="1"/>
          <p:nvPr/>
        </p:nvSpPr>
        <p:spPr>
          <a:xfrm>
            <a:off x="5967161" y="6189083"/>
            <a:ext cx="1162689" cy="240066"/>
          </a:xfrm>
          <a:prstGeom prst="rect">
            <a:avLst/>
          </a:prstGeom>
          <a:noFill/>
        </p:spPr>
        <p:txBody>
          <a:bodyPr wrap="square" rtlCol="0">
            <a:spAutoFit/>
          </a:bodyPr>
          <a:lstStyle/>
          <a:p>
            <a:pPr algn="just">
              <a:lnSpc>
                <a:spcPct val="80000"/>
              </a:lnSpc>
            </a:pPr>
            <a:r>
              <a:rPr lang="en-US" sz="1200" dirty="0">
                <a:latin typeface="Century Gothic" charset="0"/>
                <a:ea typeface="Century Gothic" charset="0"/>
                <a:cs typeface="Century Gothic" charset="0"/>
              </a:rPr>
              <a:t>2010 - 2017</a:t>
            </a:r>
          </a:p>
        </p:txBody>
      </p:sp>
      <p:sp>
        <p:nvSpPr>
          <p:cNvPr id="90" name="ZoneTexte 89"/>
          <p:cNvSpPr txBox="1"/>
          <p:nvPr/>
        </p:nvSpPr>
        <p:spPr>
          <a:xfrm>
            <a:off x="160828" y="8171425"/>
            <a:ext cx="901209" cy="246221"/>
          </a:xfrm>
          <a:prstGeom prst="rect">
            <a:avLst/>
          </a:prstGeom>
          <a:noFill/>
        </p:spPr>
        <p:txBody>
          <a:bodyPr wrap="none" rtlCol="0">
            <a:spAutoFit/>
          </a:bodyPr>
          <a:lstStyle/>
          <a:p>
            <a:r>
              <a:rPr lang="fr-FR" sz="1000" dirty="0">
                <a:solidFill>
                  <a:schemeClr val="bg1"/>
                </a:solidFill>
                <a:latin typeface="Century Gothic" charset="0"/>
                <a:ea typeface="Century Gothic" charset="0"/>
                <a:cs typeface="Century Gothic" charset="0"/>
              </a:rPr>
              <a:t>Commerce</a:t>
            </a:r>
          </a:p>
        </p:txBody>
      </p:sp>
      <p:sp>
        <p:nvSpPr>
          <p:cNvPr id="91" name="ZoneTexte 90"/>
          <p:cNvSpPr txBox="1"/>
          <p:nvPr/>
        </p:nvSpPr>
        <p:spPr>
          <a:xfrm>
            <a:off x="170306" y="8515597"/>
            <a:ext cx="811441" cy="246221"/>
          </a:xfrm>
          <a:prstGeom prst="rect">
            <a:avLst/>
          </a:prstGeom>
          <a:noFill/>
        </p:spPr>
        <p:txBody>
          <a:bodyPr wrap="none" rtlCol="0">
            <a:spAutoFit/>
          </a:bodyPr>
          <a:lstStyle/>
          <a:p>
            <a:r>
              <a:rPr lang="fr-FR" sz="1000" dirty="0">
                <a:solidFill>
                  <a:schemeClr val="bg1"/>
                </a:solidFill>
                <a:latin typeface="Century Gothic" charset="0"/>
                <a:ea typeface="Century Gothic" charset="0"/>
                <a:cs typeface="Century Gothic" charset="0"/>
              </a:rPr>
              <a:t>Marketing</a:t>
            </a:r>
          </a:p>
        </p:txBody>
      </p:sp>
      <p:sp>
        <p:nvSpPr>
          <p:cNvPr id="92" name="ZoneTexte 91"/>
          <p:cNvSpPr txBox="1"/>
          <p:nvPr/>
        </p:nvSpPr>
        <p:spPr>
          <a:xfrm>
            <a:off x="160828" y="8863536"/>
            <a:ext cx="660758" cy="246221"/>
          </a:xfrm>
          <a:prstGeom prst="rect">
            <a:avLst/>
          </a:prstGeom>
          <a:noFill/>
        </p:spPr>
        <p:txBody>
          <a:bodyPr wrap="none" rtlCol="0">
            <a:spAutoFit/>
          </a:bodyPr>
          <a:lstStyle/>
          <a:p>
            <a:r>
              <a:rPr lang="fr-FR" sz="1000" dirty="0">
                <a:solidFill>
                  <a:schemeClr val="bg1"/>
                </a:solidFill>
                <a:latin typeface="Century Gothic" charset="0"/>
                <a:ea typeface="Century Gothic" charset="0"/>
                <a:cs typeface="Century Gothic" charset="0"/>
              </a:rPr>
              <a:t>Gestion</a:t>
            </a:r>
          </a:p>
        </p:txBody>
      </p:sp>
      <p:sp>
        <p:nvSpPr>
          <p:cNvPr id="93" name="ZoneTexte 92"/>
          <p:cNvSpPr txBox="1"/>
          <p:nvPr/>
        </p:nvSpPr>
        <p:spPr>
          <a:xfrm>
            <a:off x="474689" y="7634859"/>
            <a:ext cx="1491114" cy="307777"/>
          </a:xfrm>
          <a:prstGeom prst="rect">
            <a:avLst/>
          </a:prstGeom>
          <a:noFill/>
        </p:spPr>
        <p:txBody>
          <a:bodyPr wrap="none" rtlCol="0">
            <a:spAutoFit/>
          </a:bodyPr>
          <a:lstStyle/>
          <a:p>
            <a:r>
              <a:rPr lang="fr-FR" sz="1400" dirty="0">
                <a:solidFill>
                  <a:schemeClr val="bg1"/>
                </a:solidFill>
                <a:latin typeface="Century Gothic" charset="0"/>
                <a:ea typeface="Century Gothic" charset="0"/>
                <a:cs typeface="Century Gothic" charset="0"/>
              </a:rPr>
              <a:t>COMPÉTENCES</a:t>
            </a:r>
          </a:p>
        </p:txBody>
      </p:sp>
      <p:sp>
        <p:nvSpPr>
          <p:cNvPr id="94" name="Parallélogramme 93"/>
          <p:cNvSpPr/>
          <p:nvPr/>
        </p:nvSpPr>
        <p:spPr>
          <a:xfrm>
            <a:off x="1054655" y="8196227"/>
            <a:ext cx="1340191" cy="178448"/>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Parallélogramme 94"/>
          <p:cNvSpPr/>
          <p:nvPr/>
        </p:nvSpPr>
        <p:spPr>
          <a:xfrm>
            <a:off x="1054655" y="8560966"/>
            <a:ext cx="1340191" cy="178067"/>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Parallélogramme 95"/>
          <p:cNvSpPr/>
          <p:nvPr/>
        </p:nvSpPr>
        <p:spPr>
          <a:xfrm>
            <a:off x="1054655" y="8906741"/>
            <a:ext cx="1340191" cy="190516"/>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7" name="Parallélogramme 96"/>
          <p:cNvSpPr/>
          <p:nvPr/>
        </p:nvSpPr>
        <p:spPr>
          <a:xfrm>
            <a:off x="1054655" y="8196226"/>
            <a:ext cx="1023158" cy="178449"/>
          </a:xfrm>
          <a:prstGeom prst="parallelogram">
            <a:avLst/>
          </a:prstGeom>
          <a:solidFill>
            <a:srgbClr val="DE9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8" name="Parallélogramme 97"/>
          <p:cNvSpPr/>
          <p:nvPr/>
        </p:nvSpPr>
        <p:spPr>
          <a:xfrm>
            <a:off x="1054655" y="8560967"/>
            <a:ext cx="759350" cy="174678"/>
          </a:xfrm>
          <a:prstGeom prst="parallelogram">
            <a:avLst/>
          </a:prstGeom>
          <a:solidFill>
            <a:srgbClr val="DE9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9" name="Parallélogramme 98"/>
          <p:cNvSpPr/>
          <p:nvPr/>
        </p:nvSpPr>
        <p:spPr>
          <a:xfrm>
            <a:off x="1054655" y="8903353"/>
            <a:ext cx="1216856" cy="193904"/>
          </a:xfrm>
          <a:prstGeom prst="parallelogram">
            <a:avLst/>
          </a:prstGeom>
          <a:solidFill>
            <a:srgbClr val="DE9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0" name="ZoneTexte 99"/>
          <p:cNvSpPr txBox="1"/>
          <p:nvPr/>
        </p:nvSpPr>
        <p:spPr>
          <a:xfrm>
            <a:off x="192046" y="9228009"/>
            <a:ext cx="351378" cy="246221"/>
          </a:xfrm>
          <a:prstGeom prst="rect">
            <a:avLst/>
          </a:prstGeom>
          <a:noFill/>
        </p:spPr>
        <p:txBody>
          <a:bodyPr wrap="none" rtlCol="0">
            <a:spAutoFit/>
          </a:bodyPr>
          <a:lstStyle/>
          <a:p>
            <a:r>
              <a:rPr lang="fr-FR" sz="1000" dirty="0">
                <a:solidFill>
                  <a:schemeClr val="bg1"/>
                </a:solidFill>
                <a:latin typeface="Century Gothic" charset="0"/>
                <a:ea typeface="Century Gothic" charset="0"/>
                <a:cs typeface="Century Gothic" charset="0"/>
              </a:rPr>
              <a:t>RH</a:t>
            </a:r>
          </a:p>
        </p:txBody>
      </p:sp>
      <p:sp>
        <p:nvSpPr>
          <p:cNvPr id="101" name="Parallélogramme 100"/>
          <p:cNvSpPr/>
          <p:nvPr/>
        </p:nvSpPr>
        <p:spPr>
          <a:xfrm>
            <a:off x="1048692" y="9271214"/>
            <a:ext cx="1340191" cy="190516"/>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 name="Parallélogramme 101"/>
          <p:cNvSpPr/>
          <p:nvPr/>
        </p:nvSpPr>
        <p:spPr>
          <a:xfrm>
            <a:off x="1048692" y="9267826"/>
            <a:ext cx="1216856" cy="193904"/>
          </a:xfrm>
          <a:prstGeom prst="parallelogram">
            <a:avLst/>
          </a:prstGeom>
          <a:solidFill>
            <a:srgbClr val="DE95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3" name="Picture 7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9172" y="10304219"/>
            <a:ext cx="243517" cy="243517"/>
          </a:xfrm>
          <a:prstGeom prst="rect">
            <a:avLst/>
          </a:prstGeom>
        </p:spPr>
      </p:pic>
      <p:pic>
        <p:nvPicPr>
          <p:cNvPr id="104" name="Picture 7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6507" y="10332256"/>
            <a:ext cx="228123" cy="228121"/>
          </a:xfrm>
          <a:prstGeom prst="rect">
            <a:avLst/>
          </a:prstGeom>
        </p:spPr>
      </p:pic>
      <p:pic>
        <p:nvPicPr>
          <p:cNvPr id="105" name="Picture 8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76219" y="10303376"/>
            <a:ext cx="280575" cy="280575"/>
          </a:xfrm>
          <a:prstGeom prst="rect">
            <a:avLst/>
          </a:prstGeom>
        </p:spPr>
      </p:pic>
      <p:pic>
        <p:nvPicPr>
          <p:cNvPr id="106" name="Picture 8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931799" y="10295796"/>
            <a:ext cx="287435" cy="287435"/>
          </a:xfrm>
          <a:prstGeom prst="rect">
            <a:avLst/>
          </a:prstGeom>
        </p:spPr>
      </p:pic>
      <p:pic>
        <p:nvPicPr>
          <p:cNvPr id="107" name="Picture 8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98307" y="10298220"/>
            <a:ext cx="294425" cy="274604"/>
          </a:xfrm>
          <a:prstGeom prst="rect">
            <a:avLst/>
          </a:prstGeom>
        </p:spPr>
      </p:pic>
      <p:sp>
        <p:nvSpPr>
          <p:cNvPr id="108" name="ZoneTexte 107"/>
          <p:cNvSpPr txBox="1"/>
          <p:nvPr/>
        </p:nvSpPr>
        <p:spPr>
          <a:xfrm>
            <a:off x="754133" y="9785014"/>
            <a:ext cx="894797" cy="307777"/>
          </a:xfrm>
          <a:prstGeom prst="rect">
            <a:avLst/>
          </a:prstGeom>
          <a:noFill/>
        </p:spPr>
        <p:txBody>
          <a:bodyPr wrap="none" rtlCol="0">
            <a:spAutoFit/>
          </a:bodyPr>
          <a:lstStyle/>
          <a:p>
            <a:r>
              <a:rPr lang="fr-FR" sz="1400">
                <a:solidFill>
                  <a:schemeClr val="bg1"/>
                </a:solidFill>
                <a:latin typeface="Century Gothic" charset="0"/>
                <a:ea typeface="Century Gothic" charset="0"/>
                <a:cs typeface="Century Gothic" charset="0"/>
              </a:rPr>
              <a:t>HOBBIES</a:t>
            </a:r>
            <a:endParaRPr lang="fr-FR" sz="1400" dirty="0">
              <a:solidFill>
                <a:schemeClr val="bg1"/>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456764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17359184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TotalTime>
  <Words>613</Words>
  <Application>Microsoft Macintosh PowerPoint</Application>
  <PresentationFormat>Personnalisé</PresentationFormat>
  <Paragraphs>79</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12</cp:revision>
  <dcterms:created xsi:type="dcterms:W3CDTF">2017-10-31T14:03:43Z</dcterms:created>
  <dcterms:modified xsi:type="dcterms:W3CDTF">2020-11-18T15:35:26Z</dcterms:modified>
</cp:coreProperties>
</file>