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Lst>
  <p:sldSz cx="7559675" cy="1069181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5CFB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1"/>
    <p:restoredTop sz="94666"/>
  </p:normalViewPr>
  <p:slideViewPr>
    <p:cSldViewPr snapToGrid="0" snapToObjects="1">
      <p:cViewPr varScale="1">
        <p:scale>
          <a:sx n="156" d="100"/>
          <a:sy n="156" d="100"/>
        </p:scale>
        <p:origin x="3944"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566976" y="1749795"/>
            <a:ext cx="6425724" cy="3722335"/>
          </a:xfrm>
        </p:spPr>
        <p:txBody>
          <a:bodyPr anchor="b"/>
          <a:lstStyle>
            <a:lvl1pPr algn="ctr">
              <a:defRPr sz="4960"/>
            </a:lvl1pPr>
          </a:lstStyle>
          <a:p>
            <a:r>
              <a:rPr lang="fr-FR"/>
              <a:t>Modifiez le style du titre</a:t>
            </a:r>
            <a:endParaRPr lang="en-US" dirty="0"/>
          </a:p>
        </p:txBody>
      </p:sp>
      <p:sp>
        <p:nvSpPr>
          <p:cNvPr id="3" name="Subtitle 2"/>
          <p:cNvSpPr>
            <a:spLocks noGrp="1"/>
          </p:cNvSpPr>
          <p:nvPr>
            <p:ph type="subTitle" idx="1"/>
          </p:nvPr>
        </p:nvSpPr>
        <p:spPr>
          <a:xfrm>
            <a:off x="944960" y="5615678"/>
            <a:ext cx="5669756" cy="2581379"/>
          </a:xfrm>
        </p:spPr>
        <p:txBody>
          <a:bodyPr/>
          <a:lstStyle>
            <a:lvl1pPr marL="0" indent="0" algn="ctr">
              <a:buNone/>
              <a:defRPr sz="1984"/>
            </a:lvl1pPr>
            <a:lvl2pPr marL="377967" indent="0" algn="ctr">
              <a:buNone/>
              <a:defRPr sz="1653"/>
            </a:lvl2pPr>
            <a:lvl3pPr marL="755934" indent="0" algn="ctr">
              <a:buNone/>
              <a:defRPr sz="1488"/>
            </a:lvl3pPr>
            <a:lvl4pPr marL="1133902" indent="0" algn="ctr">
              <a:buNone/>
              <a:defRPr sz="1323"/>
            </a:lvl4pPr>
            <a:lvl5pPr marL="1511869" indent="0" algn="ctr">
              <a:buNone/>
              <a:defRPr sz="1323"/>
            </a:lvl5pPr>
            <a:lvl6pPr marL="1889836" indent="0" algn="ctr">
              <a:buNone/>
              <a:defRPr sz="1323"/>
            </a:lvl6pPr>
            <a:lvl7pPr marL="2267803" indent="0" algn="ctr">
              <a:buNone/>
              <a:defRPr sz="1323"/>
            </a:lvl7pPr>
            <a:lvl8pPr marL="2645771" indent="0" algn="ctr">
              <a:buNone/>
              <a:defRPr sz="1323"/>
            </a:lvl8pPr>
            <a:lvl9pPr marL="3023738" indent="0" algn="ctr">
              <a:buNone/>
              <a:defRPr sz="1323"/>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12CB323C-9D14-D44C-8DDF-56108CE89A3E}" type="datetimeFigureOut">
              <a:rPr lang="fr-FR" smtClean="0"/>
              <a:t>25/05/2018</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82564E7A-87B9-0E41-BC1D-7B472A820F7F}" type="slidenum">
              <a:rPr lang="fr-FR" smtClean="0"/>
              <a:t>‹N°›</a:t>
            </a:fld>
            <a:endParaRPr lang="fr-FR"/>
          </a:p>
        </p:txBody>
      </p:sp>
    </p:spTree>
    <p:extLst>
      <p:ext uri="{BB962C8B-B14F-4D97-AF65-F5344CB8AC3E}">
        <p14:creationId xmlns:p14="http://schemas.microsoft.com/office/powerpoint/2010/main" val="42442542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a:t>Modifier les styles du texte du masque
Deuxième niveau
Troisième niveau
Quatrième niveau
Cinquième niveau</a:t>
            </a:r>
            <a:endParaRPr lang="en-US" dirty="0"/>
          </a:p>
        </p:txBody>
      </p:sp>
      <p:sp>
        <p:nvSpPr>
          <p:cNvPr id="4" name="Date Placeholder 3"/>
          <p:cNvSpPr>
            <a:spLocks noGrp="1"/>
          </p:cNvSpPr>
          <p:nvPr>
            <p:ph type="dt" sz="half" idx="10"/>
          </p:nvPr>
        </p:nvSpPr>
        <p:spPr/>
        <p:txBody>
          <a:bodyPr/>
          <a:lstStyle/>
          <a:p>
            <a:fld id="{12CB323C-9D14-D44C-8DDF-56108CE89A3E}" type="datetimeFigureOut">
              <a:rPr lang="fr-FR" smtClean="0"/>
              <a:t>25/05/2018</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82564E7A-87B9-0E41-BC1D-7B472A820F7F}" type="slidenum">
              <a:rPr lang="fr-FR" smtClean="0"/>
              <a:t>‹N°›</a:t>
            </a:fld>
            <a:endParaRPr lang="fr-FR"/>
          </a:p>
        </p:txBody>
      </p:sp>
    </p:spTree>
    <p:extLst>
      <p:ext uri="{BB962C8B-B14F-4D97-AF65-F5344CB8AC3E}">
        <p14:creationId xmlns:p14="http://schemas.microsoft.com/office/powerpoint/2010/main" val="18591382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409893" y="569240"/>
            <a:ext cx="1630055" cy="9060817"/>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519728" y="569240"/>
            <a:ext cx="4795669" cy="9060817"/>
          </a:xfrm>
        </p:spPr>
        <p:txBody>
          <a:bodyPr vert="eaVert"/>
          <a:lstStyle/>
          <a:p>
            <a:pPr lvl="0"/>
            <a:r>
              <a:rPr lang="fr-FR"/>
              <a:t>Modifier les styles du texte du masque
Deuxième niveau
Troisième niveau
Quatrième niveau
Cinquième niveau</a:t>
            </a:r>
            <a:endParaRPr lang="en-US" dirty="0"/>
          </a:p>
        </p:txBody>
      </p:sp>
      <p:sp>
        <p:nvSpPr>
          <p:cNvPr id="4" name="Date Placeholder 3"/>
          <p:cNvSpPr>
            <a:spLocks noGrp="1"/>
          </p:cNvSpPr>
          <p:nvPr>
            <p:ph type="dt" sz="half" idx="10"/>
          </p:nvPr>
        </p:nvSpPr>
        <p:spPr/>
        <p:txBody>
          <a:bodyPr/>
          <a:lstStyle/>
          <a:p>
            <a:fld id="{12CB323C-9D14-D44C-8DDF-56108CE89A3E}" type="datetimeFigureOut">
              <a:rPr lang="fr-FR" smtClean="0"/>
              <a:t>25/05/2018</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82564E7A-87B9-0E41-BC1D-7B472A820F7F}" type="slidenum">
              <a:rPr lang="fr-FR" smtClean="0"/>
              <a:t>‹N°›</a:t>
            </a:fld>
            <a:endParaRPr lang="fr-FR"/>
          </a:p>
        </p:txBody>
      </p:sp>
    </p:spTree>
    <p:extLst>
      <p:ext uri="{BB962C8B-B14F-4D97-AF65-F5344CB8AC3E}">
        <p14:creationId xmlns:p14="http://schemas.microsoft.com/office/powerpoint/2010/main" val="37621486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Modifier les styles du texte du masque
Deuxième niveau
Troisième niveau
Quatrième niveau
Cinquième niveau</a:t>
            </a:r>
            <a:endParaRPr lang="en-US" dirty="0"/>
          </a:p>
        </p:txBody>
      </p:sp>
      <p:sp>
        <p:nvSpPr>
          <p:cNvPr id="4" name="Date Placeholder 3"/>
          <p:cNvSpPr>
            <a:spLocks noGrp="1"/>
          </p:cNvSpPr>
          <p:nvPr>
            <p:ph type="dt" sz="half" idx="10"/>
          </p:nvPr>
        </p:nvSpPr>
        <p:spPr/>
        <p:txBody>
          <a:bodyPr/>
          <a:lstStyle/>
          <a:p>
            <a:fld id="{12CB323C-9D14-D44C-8DDF-56108CE89A3E}" type="datetimeFigureOut">
              <a:rPr lang="fr-FR" smtClean="0"/>
              <a:t>25/05/2018</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82564E7A-87B9-0E41-BC1D-7B472A820F7F}" type="slidenum">
              <a:rPr lang="fr-FR" smtClean="0"/>
              <a:t>‹N°›</a:t>
            </a:fld>
            <a:endParaRPr lang="fr-FR"/>
          </a:p>
        </p:txBody>
      </p:sp>
    </p:spTree>
    <p:extLst>
      <p:ext uri="{BB962C8B-B14F-4D97-AF65-F5344CB8AC3E}">
        <p14:creationId xmlns:p14="http://schemas.microsoft.com/office/powerpoint/2010/main" val="34517491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515791" y="2665532"/>
            <a:ext cx="6520220" cy="4447496"/>
          </a:xfrm>
        </p:spPr>
        <p:txBody>
          <a:bodyPr anchor="b"/>
          <a:lstStyle>
            <a:lvl1pPr>
              <a:defRPr sz="4960"/>
            </a:lvl1pPr>
          </a:lstStyle>
          <a:p>
            <a:r>
              <a:rPr lang="fr-FR"/>
              <a:t>Modifiez le style du titre</a:t>
            </a:r>
            <a:endParaRPr lang="en-US" dirty="0"/>
          </a:p>
        </p:txBody>
      </p:sp>
      <p:sp>
        <p:nvSpPr>
          <p:cNvPr id="3" name="Text Placeholder 2"/>
          <p:cNvSpPr>
            <a:spLocks noGrp="1"/>
          </p:cNvSpPr>
          <p:nvPr>
            <p:ph type="body" idx="1"/>
          </p:nvPr>
        </p:nvSpPr>
        <p:spPr>
          <a:xfrm>
            <a:off x="515791" y="7155103"/>
            <a:ext cx="6520220" cy="2338833"/>
          </a:xfrm>
        </p:spPr>
        <p:txBody>
          <a:bodyPr/>
          <a:lstStyle>
            <a:lvl1pPr marL="0" indent="0">
              <a:buNone/>
              <a:defRPr sz="1984">
                <a:solidFill>
                  <a:schemeClr val="tx1"/>
                </a:solidFill>
              </a:defRPr>
            </a:lvl1pPr>
            <a:lvl2pPr marL="377967" indent="0">
              <a:buNone/>
              <a:defRPr sz="1653">
                <a:solidFill>
                  <a:schemeClr val="tx1">
                    <a:tint val="75000"/>
                  </a:schemeClr>
                </a:solidFill>
              </a:defRPr>
            </a:lvl2pPr>
            <a:lvl3pPr marL="755934" indent="0">
              <a:buNone/>
              <a:defRPr sz="1488">
                <a:solidFill>
                  <a:schemeClr val="tx1">
                    <a:tint val="75000"/>
                  </a:schemeClr>
                </a:solidFill>
              </a:defRPr>
            </a:lvl3pPr>
            <a:lvl4pPr marL="1133902" indent="0">
              <a:buNone/>
              <a:defRPr sz="1323">
                <a:solidFill>
                  <a:schemeClr val="tx1">
                    <a:tint val="75000"/>
                  </a:schemeClr>
                </a:solidFill>
              </a:defRPr>
            </a:lvl4pPr>
            <a:lvl5pPr marL="1511869" indent="0">
              <a:buNone/>
              <a:defRPr sz="1323">
                <a:solidFill>
                  <a:schemeClr val="tx1">
                    <a:tint val="75000"/>
                  </a:schemeClr>
                </a:solidFill>
              </a:defRPr>
            </a:lvl5pPr>
            <a:lvl6pPr marL="1889836" indent="0">
              <a:buNone/>
              <a:defRPr sz="1323">
                <a:solidFill>
                  <a:schemeClr val="tx1">
                    <a:tint val="75000"/>
                  </a:schemeClr>
                </a:solidFill>
              </a:defRPr>
            </a:lvl6pPr>
            <a:lvl7pPr marL="2267803" indent="0">
              <a:buNone/>
              <a:defRPr sz="1323">
                <a:solidFill>
                  <a:schemeClr val="tx1">
                    <a:tint val="75000"/>
                  </a:schemeClr>
                </a:solidFill>
              </a:defRPr>
            </a:lvl7pPr>
            <a:lvl8pPr marL="2645771" indent="0">
              <a:buNone/>
              <a:defRPr sz="1323">
                <a:solidFill>
                  <a:schemeClr val="tx1">
                    <a:tint val="75000"/>
                  </a:schemeClr>
                </a:solidFill>
              </a:defRPr>
            </a:lvl8pPr>
            <a:lvl9pPr marL="3023738" indent="0">
              <a:buNone/>
              <a:defRPr sz="1323">
                <a:solidFill>
                  <a:schemeClr val="tx1">
                    <a:tint val="75000"/>
                  </a:schemeClr>
                </a:solidFill>
              </a:defRPr>
            </a:lvl9pPr>
          </a:lstStyle>
          <a:p>
            <a:pPr lvl="0"/>
            <a:r>
              <a:rPr lang="fr-FR"/>
              <a:t>Modifier les styles du texte du masque
Deuxième niveau
Troisième niveau
Quatrième niveau
Cinquième niveau</a:t>
            </a:r>
            <a:endParaRPr lang="en-US" dirty="0"/>
          </a:p>
        </p:txBody>
      </p:sp>
      <p:sp>
        <p:nvSpPr>
          <p:cNvPr id="4" name="Date Placeholder 3"/>
          <p:cNvSpPr>
            <a:spLocks noGrp="1"/>
          </p:cNvSpPr>
          <p:nvPr>
            <p:ph type="dt" sz="half" idx="10"/>
          </p:nvPr>
        </p:nvSpPr>
        <p:spPr/>
        <p:txBody>
          <a:bodyPr/>
          <a:lstStyle/>
          <a:p>
            <a:fld id="{12CB323C-9D14-D44C-8DDF-56108CE89A3E}" type="datetimeFigureOut">
              <a:rPr lang="fr-FR" smtClean="0"/>
              <a:t>25/05/2018</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82564E7A-87B9-0E41-BC1D-7B472A820F7F}" type="slidenum">
              <a:rPr lang="fr-FR" smtClean="0"/>
              <a:t>‹N°›</a:t>
            </a:fld>
            <a:endParaRPr lang="fr-FR"/>
          </a:p>
        </p:txBody>
      </p:sp>
    </p:spTree>
    <p:extLst>
      <p:ext uri="{BB962C8B-B14F-4D97-AF65-F5344CB8AC3E}">
        <p14:creationId xmlns:p14="http://schemas.microsoft.com/office/powerpoint/2010/main" val="5070446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519728" y="2846200"/>
            <a:ext cx="3212862" cy="6783857"/>
          </a:xfrm>
        </p:spPr>
        <p:txBody>
          <a:bodyPr/>
          <a:lstStyle/>
          <a:p>
            <a:pPr lvl="0"/>
            <a:r>
              <a:rPr lang="fr-FR"/>
              <a:t>Modifier les styles du texte du masque
Deuxième niveau
Troisième niveau
Quatrième niveau
Cinquième niveau</a:t>
            </a:r>
            <a:endParaRPr lang="en-US" dirty="0"/>
          </a:p>
        </p:txBody>
      </p:sp>
      <p:sp>
        <p:nvSpPr>
          <p:cNvPr id="4" name="Content Placeholder 3"/>
          <p:cNvSpPr>
            <a:spLocks noGrp="1"/>
          </p:cNvSpPr>
          <p:nvPr>
            <p:ph sz="half" idx="2"/>
          </p:nvPr>
        </p:nvSpPr>
        <p:spPr>
          <a:xfrm>
            <a:off x="3827085" y="2846200"/>
            <a:ext cx="3212862" cy="6783857"/>
          </a:xfrm>
        </p:spPr>
        <p:txBody>
          <a:bodyPr/>
          <a:lstStyle/>
          <a:p>
            <a:pPr lvl="0"/>
            <a:r>
              <a:rPr lang="fr-FR"/>
              <a:t>Modifier les styles du texte du masque
Deuxième niveau
Troisième niveau
Quatrième niveau
Cinquième niveau</a:t>
            </a:r>
            <a:endParaRPr lang="en-US" dirty="0"/>
          </a:p>
        </p:txBody>
      </p:sp>
      <p:sp>
        <p:nvSpPr>
          <p:cNvPr id="5" name="Date Placeholder 4"/>
          <p:cNvSpPr>
            <a:spLocks noGrp="1"/>
          </p:cNvSpPr>
          <p:nvPr>
            <p:ph type="dt" sz="half" idx="10"/>
          </p:nvPr>
        </p:nvSpPr>
        <p:spPr/>
        <p:txBody>
          <a:bodyPr/>
          <a:lstStyle/>
          <a:p>
            <a:fld id="{12CB323C-9D14-D44C-8DDF-56108CE89A3E}" type="datetimeFigureOut">
              <a:rPr lang="fr-FR" smtClean="0"/>
              <a:t>25/05/2018</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82564E7A-87B9-0E41-BC1D-7B472A820F7F}" type="slidenum">
              <a:rPr lang="fr-FR" smtClean="0"/>
              <a:t>‹N°›</a:t>
            </a:fld>
            <a:endParaRPr lang="fr-FR"/>
          </a:p>
        </p:txBody>
      </p:sp>
    </p:spTree>
    <p:extLst>
      <p:ext uri="{BB962C8B-B14F-4D97-AF65-F5344CB8AC3E}">
        <p14:creationId xmlns:p14="http://schemas.microsoft.com/office/powerpoint/2010/main" val="9949043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520712" y="569242"/>
            <a:ext cx="6520220" cy="2066590"/>
          </a:xfrm>
        </p:spPr>
        <p:txBody>
          <a:bodyPr/>
          <a:lstStyle/>
          <a:p>
            <a:r>
              <a:rPr lang="fr-FR"/>
              <a:t>Modifiez le style du titre</a:t>
            </a:r>
            <a:endParaRPr lang="en-US" dirty="0"/>
          </a:p>
        </p:txBody>
      </p:sp>
      <p:sp>
        <p:nvSpPr>
          <p:cNvPr id="3" name="Text Placeholder 2"/>
          <p:cNvSpPr>
            <a:spLocks noGrp="1"/>
          </p:cNvSpPr>
          <p:nvPr>
            <p:ph type="body" idx="1"/>
          </p:nvPr>
        </p:nvSpPr>
        <p:spPr>
          <a:xfrm>
            <a:off x="520713" y="2620980"/>
            <a:ext cx="3198096" cy="1284502"/>
          </a:xfrm>
        </p:spPr>
        <p:txBody>
          <a:bodyPr anchor="b"/>
          <a:lstStyle>
            <a:lvl1pPr marL="0" indent="0">
              <a:buNone/>
              <a:defRPr sz="1984" b="1"/>
            </a:lvl1pPr>
            <a:lvl2pPr marL="377967" indent="0">
              <a:buNone/>
              <a:defRPr sz="1653" b="1"/>
            </a:lvl2pPr>
            <a:lvl3pPr marL="755934" indent="0">
              <a:buNone/>
              <a:defRPr sz="1488" b="1"/>
            </a:lvl3pPr>
            <a:lvl4pPr marL="1133902" indent="0">
              <a:buNone/>
              <a:defRPr sz="1323" b="1"/>
            </a:lvl4pPr>
            <a:lvl5pPr marL="1511869" indent="0">
              <a:buNone/>
              <a:defRPr sz="1323" b="1"/>
            </a:lvl5pPr>
            <a:lvl6pPr marL="1889836" indent="0">
              <a:buNone/>
              <a:defRPr sz="1323" b="1"/>
            </a:lvl6pPr>
            <a:lvl7pPr marL="2267803" indent="0">
              <a:buNone/>
              <a:defRPr sz="1323" b="1"/>
            </a:lvl7pPr>
            <a:lvl8pPr marL="2645771" indent="0">
              <a:buNone/>
              <a:defRPr sz="1323" b="1"/>
            </a:lvl8pPr>
            <a:lvl9pPr marL="3023738" indent="0">
              <a:buNone/>
              <a:defRPr sz="1323" b="1"/>
            </a:lvl9pPr>
          </a:lstStyle>
          <a:p>
            <a:pPr lvl="0"/>
            <a:r>
              <a:rPr lang="fr-FR"/>
              <a:t>Modifier les styles du texte du masque
Deuxième niveau
Troisième niveau
Quatrième niveau
Cinquième niveau</a:t>
            </a:r>
            <a:endParaRPr lang="en-US" dirty="0"/>
          </a:p>
        </p:txBody>
      </p:sp>
      <p:sp>
        <p:nvSpPr>
          <p:cNvPr id="4" name="Content Placeholder 3"/>
          <p:cNvSpPr>
            <a:spLocks noGrp="1"/>
          </p:cNvSpPr>
          <p:nvPr>
            <p:ph sz="half" idx="2"/>
          </p:nvPr>
        </p:nvSpPr>
        <p:spPr>
          <a:xfrm>
            <a:off x="520713" y="3905482"/>
            <a:ext cx="3198096" cy="5744375"/>
          </a:xfrm>
        </p:spPr>
        <p:txBody>
          <a:bodyPr/>
          <a:lstStyle/>
          <a:p>
            <a:pPr lvl="0"/>
            <a:r>
              <a:rPr lang="fr-FR"/>
              <a:t>Modifier les styles du texte du masque
Deuxième niveau
Troisième niveau
Quatrième niveau
Cinquième niveau</a:t>
            </a:r>
            <a:endParaRPr lang="en-US" dirty="0"/>
          </a:p>
        </p:txBody>
      </p:sp>
      <p:sp>
        <p:nvSpPr>
          <p:cNvPr id="5" name="Text Placeholder 4"/>
          <p:cNvSpPr>
            <a:spLocks noGrp="1"/>
          </p:cNvSpPr>
          <p:nvPr>
            <p:ph type="body" sz="quarter" idx="3"/>
          </p:nvPr>
        </p:nvSpPr>
        <p:spPr>
          <a:xfrm>
            <a:off x="3827086" y="2620980"/>
            <a:ext cx="3213847" cy="1284502"/>
          </a:xfrm>
        </p:spPr>
        <p:txBody>
          <a:bodyPr anchor="b"/>
          <a:lstStyle>
            <a:lvl1pPr marL="0" indent="0">
              <a:buNone/>
              <a:defRPr sz="1984" b="1"/>
            </a:lvl1pPr>
            <a:lvl2pPr marL="377967" indent="0">
              <a:buNone/>
              <a:defRPr sz="1653" b="1"/>
            </a:lvl2pPr>
            <a:lvl3pPr marL="755934" indent="0">
              <a:buNone/>
              <a:defRPr sz="1488" b="1"/>
            </a:lvl3pPr>
            <a:lvl4pPr marL="1133902" indent="0">
              <a:buNone/>
              <a:defRPr sz="1323" b="1"/>
            </a:lvl4pPr>
            <a:lvl5pPr marL="1511869" indent="0">
              <a:buNone/>
              <a:defRPr sz="1323" b="1"/>
            </a:lvl5pPr>
            <a:lvl6pPr marL="1889836" indent="0">
              <a:buNone/>
              <a:defRPr sz="1323" b="1"/>
            </a:lvl6pPr>
            <a:lvl7pPr marL="2267803" indent="0">
              <a:buNone/>
              <a:defRPr sz="1323" b="1"/>
            </a:lvl7pPr>
            <a:lvl8pPr marL="2645771" indent="0">
              <a:buNone/>
              <a:defRPr sz="1323" b="1"/>
            </a:lvl8pPr>
            <a:lvl9pPr marL="3023738" indent="0">
              <a:buNone/>
              <a:defRPr sz="1323" b="1"/>
            </a:lvl9pPr>
          </a:lstStyle>
          <a:p>
            <a:pPr lvl="0"/>
            <a:r>
              <a:rPr lang="fr-FR"/>
              <a:t>Modifier les styles du texte du masque
Deuxième niveau
Troisième niveau
Quatrième niveau
Cinquième niveau</a:t>
            </a:r>
            <a:endParaRPr lang="en-US" dirty="0"/>
          </a:p>
        </p:txBody>
      </p:sp>
      <p:sp>
        <p:nvSpPr>
          <p:cNvPr id="6" name="Content Placeholder 5"/>
          <p:cNvSpPr>
            <a:spLocks noGrp="1"/>
          </p:cNvSpPr>
          <p:nvPr>
            <p:ph sz="quarter" idx="4"/>
          </p:nvPr>
        </p:nvSpPr>
        <p:spPr>
          <a:xfrm>
            <a:off x="3827086" y="3905482"/>
            <a:ext cx="3213847" cy="5744375"/>
          </a:xfrm>
        </p:spPr>
        <p:txBody>
          <a:bodyPr/>
          <a:lstStyle/>
          <a:p>
            <a:pPr lvl="0"/>
            <a:r>
              <a:rPr lang="fr-FR"/>
              <a:t>Modifier les styles du texte du masque
Deuxième niveau
Troisième niveau
Quatrième niveau
Cinquième niveau</a:t>
            </a:r>
            <a:endParaRPr lang="en-US" dirty="0"/>
          </a:p>
        </p:txBody>
      </p:sp>
      <p:sp>
        <p:nvSpPr>
          <p:cNvPr id="7" name="Date Placeholder 6"/>
          <p:cNvSpPr>
            <a:spLocks noGrp="1"/>
          </p:cNvSpPr>
          <p:nvPr>
            <p:ph type="dt" sz="half" idx="10"/>
          </p:nvPr>
        </p:nvSpPr>
        <p:spPr/>
        <p:txBody>
          <a:bodyPr/>
          <a:lstStyle/>
          <a:p>
            <a:fld id="{12CB323C-9D14-D44C-8DDF-56108CE89A3E}" type="datetimeFigureOut">
              <a:rPr lang="fr-FR" smtClean="0"/>
              <a:t>25/05/2018</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82564E7A-87B9-0E41-BC1D-7B472A820F7F}" type="slidenum">
              <a:rPr lang="fr-FR" smtClean="0"/>
              <a:t>‹N°›</a:t>
            </a:fld>
            <a:endParaRPr lang="fr-FR"/>
          </a:p>
        </p:txBody>
      </p:sp>
    </p:spTree>
    <p:extLst>
      <p:ext uri="{BB962C8B-B14F-4D97-AF65-F5344CB8AC3E}">
        <p14:creationId xmlns:p14="http://schemas.microsoft.com/office/powerpoint/2010/main" val="32697368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12CB323C-9D14-D44C-8DDF-56108CE89A3E}" type="datetimeFigureOut">
              <a:rPr lang="fr-FR" smtClean="0"/>
              <a:t>25/05/2018</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82564E7A-87B9-0E41-BC1D-7B472A820F7F}" type="slidenum">
              <a:rPr lang="fr-FR" smtClean="0"/>
              <a:t>‹N°›</a:t>
            </a:fld>
            <a:endParaRPr lang="fr-FR"/>
          </a:p>
        </p:txBody>
      </p:sp>
    </p:spTree>
    <p:extLst>
      <p:ext uri="{BB962C8B-B14F-4D97-AF65-F5344CB8AC3E}">
        <p14:creationId xmlns:p14="http://schemas.microsoft.com/office/powerpoint/2010/main" val="15372249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2CB323C-9D14-D44C-8DDF-56108CE89A3E}" type="datetimeFigureOut">
              <a:rPr lang="fr-FR" smtClean="0"/>
              <a:t>25/05/2018</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82564E7A-87B9-0E41-BC1D-7B472A820F7F}" type="slidenum">
              <a:rPr lang="fr-FR" smtClean="0"/>
              <a:t>‹N°›</a:t>
            </a:fld>
            <a:endParaRPr lang="fr-FR"/>
          </a:p>
        </p:txBody>
      </p:sp>
    </p:spTree>
    <p:extLst>
      <p:ext uri="{BB962C8B-B14F-4D97-AF65-F5344CB8AC3E}">
        <p14:creationId xmlns:p14="http://schemas.microsoft.com/office/powerpoint/2010/main" val="33483183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520712" y="712788"/>
            <a:ext cx="2438192" cy="2494756"/>
          </a:xfrm>
        </p:spPr>
        <p:txBody>
          <a:bodyPr anchor="b"/>
          <a:lstStyle>
            <a:lvl1pPr>
              <a:defRPr sz="2645"/>
            </a:lvl1pPr>
          </a:lstStyle>
          <a:p>
            <a:r>
              <a:rPr lang="fr-FR"/>
              <a:t>Modifiez le style du titre</a:t>
            </a:r>
            <a:endParaRPr lang="en-US" dirty="0"/>
          </a:p>
        </p:txBody>
      </p:sp>
      <p:sp>
        <p:nvSpPr>
          <p:cNvPr id="3" name="Content Placeholder 2"/>
          <p:cNvSpPr>
            <a:spLocks noGrp="1"/>
          </p:cNvSpPr>
          <p:nvPr>
            <p:ph idx="1"/>
          </p:nvPr>
        </p:nvSpPr>
        <p:spPr>
          <a:xfrm>
            <a:off x="3213847" y="1539425"/>
            <a:ext cx="3827085" cy="7598117"/>
          </a:xfrm>
        </p:spPr>
        <p:txBody>
          <a:bodyPr/>
          <a:lstStyle>
            <a:lvl1pPr>
              <a:defRPr sz="2645"/>
            </a:lvl1pPr>
            <a:lvl2pPr>
              <a:defRPr sz="2315"/>
            </a:lvl2pPr>
            <a:lvl3pPr>
              <a:defRPr sz="1984"/>
            </a:lvl3pPr>
            <a:lvl4pPr>
              <a:defRPr sz="1653"/>
            </a:lvl4pPr>
            <a:lvl5pPr>
              <a:defRPr sz="1653"/>
            </a:lvl5pPr>
            <a:lvl6pPr>
              <a:defRPr sz="1653"/>
            </a:lvl6pPr>
            <a:lvl7pPr>
              <a:defRPr sz="1653"/>
            </a:lvl7pPr>
            <a:lvl8pPr>
              <a:defRPr sz="1653"/>
            </a:lvl8pPr>
            <a:lvl9pPr>
              <a:defRPr sz="1653"/>
            </a:lvl9pPr>
          </a:lstStyle>
          <a:p>
            <a:pPr lvl="0"/>
            <a:r>
              <a:rPr lang="fr-FR"/>
              <a:t>Modifier les styles du texte du masque
Deuxième niveau
Troisième niveau
Quatrième niveau
Cinquième niveau</a:t>
            </a:r>
            <a:endParaRPr lang="en-US" dirty="0"/>
          </a:p>
        </p:txBody>
      </p:sp>
      <p:sp>
        <p:nvSpPr>
          <p:cNvPr id="4" name="Text Placeholder 3"/>
          <p:cNvSpPr>
            <a:spLocks noGrp="1"/>
          </p:cNvSpPr>
          <p:nvPr>
            <p:ph type="body" sz="half" idx="2"/>
          </p:nvPr>
        </p:nvSpPr>
        <p:spPr>
          <a:xfrm>
            <a:off x="520712" y="3207544"/>
            <a:ext cx="2438192" cy="5942372"/>
          </a:xfrm>
        </p:spPr>
        <p:txBody>
          <a:bodyPr/>
          <a:lstStyle>
            <a:lvl1pPr marL="0" indent="0">
              <a:buNone/>
              <a:defRPr sz="1323"/>
            </a:lvl1pPr>
            <a:lvl2pPr marL="377967" indent="0">
              <a:buNone/>
              <a:defRPr sz="1157"/>
            </a:lvl2pPr>
            <a:lvl3pPr marL="755934" indent="0">
              <a:buNone/>
              <a:defRPr sz="992"/>
            </a:lvl3pPr>
            <a:lvl4pPr marL="1133902" indent="0">
              <a:buNone/>
              <a:defRPr sz="827"/>
            </a:lvl4pPr>
            <a:lvl5pPr marL="1511869" indent="0">
              <a:buNone/>
              <a:defRPr sz="827"/>
            </a:lvl5pPr>
            <a:lvl6pPr marL="1889836" indent="0">
              <a:buNone/>
              <a:defRPr sz="827"/>
            </a:lvl6pPr>
            <a:lvl7pPr marL="2267803" indent="0">
              <a:buNone/>
              <a:defRPr sz="827"/>
            </a:lvl7pPr>
            <a:lvl8pPr marL="2645771" indent="0">
              <a:buNone/>
              <a:defRPr sz="827"/>
            </a:lvl8pPr>
            <a:lvl9pPr marL="3023738" indent="0">
              <a:buNone/>
              <a:defRPr sz="827"/>
            </a:lvl9pPr>
          </a:lstStyle>
          <a:p>
            <a:pPr lvl="0"/>
            <a:r>
              <a:rPr lang="fr-FR"/>
              <a:t>Modifier les styles du texte du masque
Deuxième niveau
Troisième niveau
Quatrième niveau
Cinquième niveau</a:t>
            </a:r>
            <a:endParaRPr lang="en-US" dirty="0"/>
          </a:p>
        </p:txBody>
      </p:sp>
      <p:sp>
        <p:nvSpPr>
          <p:cNvPr id="5" name="Date Placeholder 4"/>
          <p:cNvSpPr>
            <a:spLocks noGrp="1"/>
          </p:cNvSpPr>
          <p:nvPr>
            <p:ph type="dt" sz="half" idx="10"/>
          </p:nvPr>
        </p:nvSpPr>
        <p:spPr/>
        <p:txBody>
          <a:bodyPr/>
          <a:lstStyle/>
          <a:p>
            <a:fld id="{12CB323C-9D14-D44C-8DDF-56108CE89A3E}" type="datetimeFigureOut">
              <a:rPr lang="fr-FR" smtClean="0"/>
              <a:t>25/05/2018</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82564E7A-87B9-0E41-BC1D-7B472A820F7F}" type="slidenum">
              <a:rPr lang="fr-FR" smtClean="0"/>
              <a:t>‹N°›</a:t>
            </a:fld>
            <a:endParaRPr lang="fr-FR"/>
          </a:p>
        </p:txBody>
      </p:sp>
    </p:spTree>
    <p:extLst>
      <p:ext uri="{BB962C8B-B14F-4D97-AF65-F5344CB8AC3E}">
        <p14:creationId xmlns:p14="http://schemas.microsoft.com/office/powerpoint/2010/main" val="9228610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520712" y="712788"/>
            <a:ext cx="2438192" cy="2494756"/>
          </a:xfrm>
        </p:spPr>
        <p:txBody>
          <a:bodyPr anchor="b"/>
          <a:lstStyle>
            <a:lvl1pPr>
              <a:defRPr sz="2645"/>
            </a:lvl1pPr>
          </a:lstStyle>
          <a:p>
            <a:r>
              <a:rPr lang="fr-FR"/>
              <a:t>Modifiez le style du titre</a:t>
            </a:r>
            <a:endParaRPr lang="en-US" dirty="0"/>
          </a:p>
        </p:txBody>
      </p:sp>
      <p:sp>
        <p:nvSpPr>
          <p:cNvPr id="3" name="Picture Placeholder 2"/>
          <p:cNvSpPr>
            <a:spLocks noGrp="1" noChangeAspect="1"/>
          </p:cNvSpPr>
          <p:nvPr>
            <p:ph type="pic" idx="1"/>
          </p:nvPr>
        </p:nvSpPr>
        <p:spPr>
          <a:xfrm>
            <a:off x="3213847" y="1539425"/>
            <a:ext cx="3827085" cy="7598117"/>
          </a:xfrm>
        </p:spPr>
        <p:txBody>
          <a:bodyPr anchor="t"/>
          <a:lstStyle>
            <a:lvl1pPr marL="0" indent="0">
              <a:buNone/>
              <a:defRPr sz="2645"/>
            </a:lvl1pPr>
            <a:lvl2pPr marL="377967" indent="0">
              <a:buNone/>
              <a:defRPr sz="2315"/>
            </a:lvl2pPr>
            <a:lvl3pPr marL="755934" indent="0">
              <a:buNone/>
              <a:defRPr sz="1984"/>
            </a:lvl3pPr>
            <a:lvl4pPr marL="1133902" indent="0">
              <a:buNone/>
              <a:defRPr sz="1653"/>
            </a:lvl4pPr>
            <a:lvl5pPr marL="1511869" indent="0">
              <a:buNone/>
              <a:defRPr sz="1653"/>
            </a:lvl5pPr>
            <a:lvl6pPr marL="1889836" indent="0">
              <a:buNone/>
              <a:defRPr sz="1653"/>
            </a:lvl6pPr>
            <a:lvl7pPr marL="2267803" indent="0">
              <a:buNone/>
              <a:defRPr sz="1653"/>
            </a:lvl7pPr>
            <a:lvl8pPr marL="2645771" indent="0">
              <a:buNone/>
              <a:defRPr sz="1653"/>
            </a:lvl8pPr>
            <a:lvl9pPr marL="3023738" indent="0">
              <a:buNone/>
              <a:defRPr sz="1653"/>
            </a:lvl9pPr>
          </a:lstStyle>
          <a:p>
            <a:r>
              <a:rPr lang="fr-FR"/>
              <a:t>Cliquez sur l'icône pour ajouter une image</a:t>
            </a:r>
            <a:endParaRPr lang="en-US" dirty="0"/>
          </a:p>
        </p:txBody>
      </p:sp>
      <p:sp>
        <p:nvSpPr>
          <p:cNvPr id="4" name="Text Placeholder 3"/>
          <p:cNvSpPr>
            <a:spLocks noGrp="1"/>
          </p:cNvSpPr>
          <p:nvPr>
            <p:ph type="body" sz="half" idx="2"/>
          </p:nvPr>
        </p:nvSpPr>
        <p:spPr>
          <a:xfrm>
            <a:off x="520712" y="3207544"/>
            <a:ext cx="2438192" cy="5942372"/>
          </a:xfrm>
        </p:spPr>
        <p:txBody>
          <a:bodyPr/>
          <a:lstStyle>
            <a:lvl1pPr marL="0" indent="0">
              <a:buNone/>
              <a:defRPr sz="1323"/>
            </a:lvl1pPr>
            <a:lvl2pPr marL="377967" indent="0">
              <a:buNone/>
              <a:defRPr sz="1157"/>
            </a:lvl2pPr>
            <a:lvl3pPr marL="755934" indent="0">
              <a:buNone/>
              <a:defRPr sz="992"/>
            </a:lvl3pPr>
            <a:lvl4pPr marL="1133902" indent="0">
              <a:buNone/>
              <a:defRPr sz="827"/>
            </a:lvl4pPr>
            <a:lvl5pPr marL="1511869" indent="0">
              <a:buNone/>
              <a:defRPr sz="827"/>
            </a:lvl5pPr>
            <a:lvl6pPr marL="1889836" indent="0">
              <a:buNone/>
              <a:defRPr sz="827"/>
            </a:lvl6pPr>
            <a:lvl7pPr marL="2267803" indent="0">
              <a:buNone/>
              <a:defRPr sz="827"/>
            </a:lvl7pPr>
            <a:lvl8pPr marL="2645771" indent="0">
              <a:buNone/>
              <a:defRPr sz="827"/>
            </a:lvl8pPr>
            <a:lvl9pPr marL="3023738" indent="0">
              <a:buNone/>
              <a:defRPr sz="827"/>
            </a:lvl9pPr>
          </a:lstStyle>
          <a:p>
            <a:pPr lvl="0"/>
            <a:r>
              <a:rPr lang="fr-FR"/>
              <a:t>Modifier les styles du texte du masque
Deuxième niveau
Troisième niveau
Quatrième niveau
Cinquième niveau</a:t>
            </a:r>
            <a:endParaRPr lang="en-US" dirty="0"/>
          </a:p>
        </p:txBody>
      </p:sp>
      <p:sp>
        <p:nvSpPr>
          <p:cNvPr id="5" name="Date Placeholder 4"/>
          <p:cNvSpPr>
            <a:spLocks noGrp="1"/>
          </p:cNvSpPr>
          <p:nvPr>
            <p:ph type="dt" sz="half" idx="10"/>
          </p:nvPr>
        </p:nvSpPr>
        <p:spPr/>
        <p:txBody>
          <a:bodyPr/>
          <a:lstStyle/>
          <a:p>
            <a:fld id="{12CB323C-9D14-D44C-8DDF-56108CE89A3E}" type="datetimeFigureOut">
              <a:rPr lang="fr-FR" smtClean="0"/>
              <a:t>25/05/2018</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82564E7A-87B9-0E41-BC1D-7B472A820F7F}" type="slidenum">
              <a:rPr lang="fr-FR" smtClean="0"/>
              <a:t>‹N°›</a:t>
            </a:fld>
            <a:endParaRPr lang="fr-FR"/>
          </a:p>
        </p:txBody>
      </p:sp>
    </p:spTree>
    <p:extLst>
      <p:ext uri="{BB962C8B-B14F-4D97-AF65-F5344CB8AC3E}">
        <p14:creationId xmlns:p14="http://schemas.microsoft.com/office/powerpoint/2010/main" val="2495182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728" y="569242"/>
            <a:ext cx="6520220" cy="2066590"/>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519728" y="2846200"/>
            <a:ext cx="6520220" cy="6783857"/>
          </a:xfrm>
          <a:prstGeom prst="rect">
            <a:avLst/>
          </a:prstGeom>
        </p:spPr>
        <p:txBody>
          <a:bodyPr vert="horz" lIns="91440" tIns="45720" rIns="91440" bIns="45720" rtlCol="0">
            <a:normAutofit/>
          </a:bodyPr>
          <a:lstStyle/>
          <a:p>
            <a:pPr lvl="0"/>
            <a:r>
              <a:rPr lang="fr-FR"/>
              <a:t>Modifier les styles du texte du masque
Deuxième niveau
Troisième niveau
Quatrième niveau
Cinquième niveau</a:t>
            </a:r>
            <a:endParaRPr lang="en-US" dirty="0"/>
          </a:p>
        </p:txBody>
      </p:sp>
      <p:sp>
        <p:nvSpPr>
          <p:cNvPr id="4" name="Date Placeholder 3"/>
          <p:cNvSpPr>
            <a:spLocks noGrp="1"/>
          </p:cNvSpPr>
          <p:nvPr>
            <p:ph type="dt" sz="half" idx="2"/>
          </p:nvPr>
        </p:nvSpPr>
        <p:spPr>
          <a:xfrm>
            <a:off x="519728" y="9909729"/>
            <a:ext cx="1700927" cy="569240"/>
          </a:xfrm>
          <a:prstGeom prst="rect">
            <a:avLst/>
          </a:prstGeom>
        </p:spPr>
        <p:txBody>
          <a:bodyPr vert="horz" lIns="91440" tIns="45720" rIns="91440" bIns="45720" rtlCol="0" anchor="ctr"/>
          <a:lstStyle>
            <a:lvl1pPr algn="l">
              <a:defRPr sz="992">
                <a:solidFill>
                  <a:schemeClr val="tx1">
                    <a:tint val="75000"/>
                  </a:schemeClr>
                </a:solidFill>
              </a:defRPr>
            </a:lvl1pPr>
          </a:lstStyle>
          <a:p>
            <a:fld id="{12CB323C-9D14-D44C-8DDF-56108CE89A3E}" type="datetimeFigureOut">
              <a:rPr lang="fr-FR" smtClean="0"/>
              <a:t>25/05/2018</a:t>
            </a:fld>
            <a:endParaRPr lang="fr-FR"/>
          </a:p>
        </p:txBody>
      </p:sp>
      <p:sp>
        <p:nvSpPr>
          <p:cNvPr id="5" name="Footer Placeholder 4"/>
          <p:cNvSpPr>
            <a:spLocks noGrp="1"/>
          </p:cNvSpPr>
          <p:nvPr>
            <p:ph type="ftr" sz="quarter" idx="3"/>
          </p:nvPr>
        </p:nvSpPr>
        <p:spPr>
          <a:xfrm>
            <a:off x="2504143" y="9909729"/>
            <a:ext cx="2551390" cy="569240"/>
          </a:xfrm>
          <a:prstGeom prst="rect">
            <a:avLst/>
          </a:prstGeom>
        </p:spPr>
        <p:txBody>
          <a:bodyPr vert="horz" lIns="91440" tIns="45720" rIns="91440" bIns="45720" rtlCol="0" anchor="ctr"/>
          <a:lstStyle>
            <a:lvl1pPr algn="ctr">
              <a:defRPr sz="992">
                <a:solidFill>
                  <a:schemeClr val="tx1">
                    <a:tint val="75000"/>
                  </a:schemeClr>
                </a:solidFill>
              </a:defRPr>
            </a:lvl1pPr>
          </a:lstStyle>
          <a:p>
            <a:endParaRPr lang="fr-FR"/>
          </a:p>
        </p:txBody>
      </p:sp>
      <p:sp>
        <p:nvSpPr>
          <p:cNvPr id="6" name="Slide Number Placeholder 5"/>
          <p:cNvSpPr>
            <a:spLocks noGrp="1"/>
          </p:cNvSpPr>
          <p:nvPr>
            <p:ph type="sldNum" sz="quarter" idx="4"/>
          </p:nvPr>
        </p:nvSpPr>
        <p:spPr>
          <a:xfrm>
            <a:off x="5339020" y="9909729"/>
            <a:ext cx="1700927" cy="569240"/>
          </a:xfrm>
          <a:prstGeom prst="rect">
            <a:avLst/>
          </a:prstGeom>
        </p:spPr>
        <p:txBody>
          <a:bodyPr vert="horz" lIns="91440" tIns="45720" rIns="91440" bIns="45720" rtlCol="0" anchor="ctr"/>
          <a:lstStyle>
            <a:lvl1pPr algn="r">
              <a:defRPr sz="992">
                <a:solidFill>
                  <a:schemeClr val="tx1">
                    <a:tint val="75000"/>
                  </a:schemeClr>
                </a:solidFill>
              </a:defRPr>
            </a:lvl1pPr>
          </a:lstStyle>
          <a:p>
            <a:fld id="{82564E7A-87B9-0E41-BC1D-7B472A820F7F}" type="slidenum">
              <a:rPr lang="fr-FR" smtClean="0"/>
              <a:t>‹N°›</a:t>
            </a:fld>
            <a:endParaRPr lang="fr-FR"/>
          </a:p>
        </p:txBody>
      </p:sp>
    </p:spTree>
    <p:extLst>
      <p:ext uri="{BB962C8B-B14F-4D97-AF65-F5344CB8AC3E}">
        <p14:creationId xmlns:p14="http://schemas.microsoft.com/office/powerpoint/2010/main" val="333591644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755934" rtl="0" eaLnBrk="1" latinLnBrk="0" hangingPunct="1">
        <a:lnSpc>
          <a:spcPct val="90000"/>
        </a:lnSpc>
        <a:spcBef>
          <a:spcPct val="0"/>
        </a:spcBef>
        <a:buNone/>
        <a:defRPr sz="3637" kern="1200">
          <a:solidFill>
            <a:schemeClr val="tx1"/>
          </a:solidFill>
          <a:latin typeface="+mj-lt"/>
          <a:ea typeface="+mj-ea"/>
          <a:cs typeface="+mj-cs"/>
        </a:defRPr>
      </a:lvl1pPr>
    </p:titleStyle>
    <p:bodyStyle>
      <a:lvl1pPr marL="188984" indent="-188984" algn="l" defTabSz="755934" rtl="0" eaLnBrk="1" latinLnBrk="0" hangingPunct="1">
        <a:lnSpc>
          <a:spcPct val="90000"/>
        </a:lnSpc>
        <a:spcBef>
          <a:spcPts val="827"/>
        </a:spcBef>
        <a:buFont typeface="Arial" panose="020B0604020202020204" pitchFamily="34" charset="0"/>
        <a:buChar char="•"/>
        <a:defRPr sz="2315" kern="1200">
          <a:solidFill>
            <a:schemeClr val="tx1"/>
          </a:solidFill>
          <a:latin typeface="+mn-lt"/>
          <a:ea typeface="+mn-ea"/>
          <a:cs typeface="+mn-cs"/>
        </a:defRPr>
      </a:lvl1pPr>
      <a:lvl2pPr marL="566951" indent="-188984" algn="l" defTabSz="755934" rtl="0" eaLnBrk="1" latinLnBrk="0" hangingPunct="1">
        <a:lnSpc>
          <a:spcPct val="90000"/>
        </a:lnSpc>
        <a:spcBef>
          <a:spcPts val="413"/>
        </a:spcBef>
        <a:buFont typeface="Arial" panose="020B0604020202020204" pitchFamily="34" charset="0"/>
        <a:buChar char="•"/>
        <a:defRPr sz="1984" kern="1200">
          <a:solidFill>
            <a:schemeClr val="tx1"/>
          </a:solidFill>
          <a:latin typeface="+mn-lt"/>
          <a:ea typeface="+mn-ea"/>
          <a:cs typeface="+mn-cs"/>
        </a:defRPr>
      </a:lvl2pPr>
      <a:lvl3pPr marL="944918" indent="-188984" algn="l" defTabSz="755934" rtl="0" eaLnBrk="1" latinLnBrk="0" hangingPunct="1">
        <a:lnSpc>
          <a:spcPct val="90000"/>
        </a:lnSpc>
        <a:spcBef>
          <a:spcPts val="413"/>
        </a:spcBef>
        <a:buFont typeface="Arial" panose="020B0604020202020204" pitchFamily="34" charset="0"/>
        <a:buChar char="•"/>
        <a:defRPr sz="1653" kern="1200">
          <a:solidFill>
            <a:schemeClr val="tx1"/>
          </a:solidFill>
          <a:latin typeface="+mn-lt"/>
          <a:ea typeface="+mn-ea"/>
          <a:cs typeface="+mn-cs"/>
        </a:defRPr>
      </a:lvl3pPr>
      <a:lvl4pPr marL="1322885"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4pPr>
      <a:lvl5pPr marL="1700853"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9pPr>
    </p:bodyStyle>
    <p:otherStyle>
      <a:defPPr>
        <a:defRPr lang="en-US"/>
      </a:defPPr>
      <a:lvl1pPr marL="0" algn="l" defTabSz="755934" rtl="0" eaLnBrk="1" latinLnBrk="0" hangingPunct="1">
        <a:defRPr sz="1488" kern="1200">
          <a:solidFill>
            <a:schemeClr val="tx1"/>
          </a:solidFill>
          <a:latin typeface="+mn-lt"/>
          <a:ea typeface="+mn-ea"/>
          <a:cs typeface="+mn-cs"/>
        </a:defRPr>
      </a:lvl1pPr>
      <a:lvl2pPr marL="377967" algn="l" defTabSz="755934" rtl="0" eaLnBrk="1" latinLnBrk="0" hangingPunct="1">
        <a:defRPr sz="1488" kern="1200">
          <a:solidFill>
            <a:schemeClr val="tx1"/>
          </a:solidFill>
          <a:latin typeface="+mn-lt"/>
          <a:ea typeface="+mn-ea"/>
          <a:cs typeface="+mn-cs"/>
        </a:defRPr>
      </a:lvl2pPr>
      <a:lvl3pPr marL="755934" algn="l" defTabSz="755934" rtl="0" eaLnBrk="1" latinLnBrk="0" hangingPunct="1">
        <a:defRPr sz="1488" kern="1200">
          <a:solidFill>
            <a:schemeClr val="tx1"/>
          </a:solidFill>
          <a:latin typeface="+mn-lt"/>
          <a:ea typeface="+mn-ea"/>
          <a:cs typeface="+mn-cs"/>
        </a:defRPr>
      </a:lvl3pPr>
      <a:lvl4pPr marL="1133902" algn="l" defTabSz="755934" rtl="0" eaLnBrk="1" latinLnBrk="0" hangingPunct="1">
        <a:defRPr sz="1488" kern="1200">
          <a:solidFill>
            <a:schemeClr val="tx1"/>
          </a:solidFill>
          <a:latin typeface="+mn-lt"/>
          <a:ea typeface="+mn-ea"/>
          <a:cs typeface="+mn-cs"/>
        </a:defRPr>
      </a:lvl4pPr>
      <a:lvl5pPr marL="1511869" algn="l" defTabSz="755934" rtl="0" eaLnBrk="1" latinLnBrk="0" hangingPunct="1">
        <a:defRPr sz="1488" kern="1200">
          <a:solidFill>
            <a:schemeClr val="tx1"/>
          </a:solidFill>
          <a:latin typeface="+mn-lt"/>
          <a:ea typeface="+mn-ea"/>
          <a:cs typeface="+mn-cs"/>
        </a:defRPr>
      </a:lvl5pPr>
      <a:lvl6pPr marL="1889836" algn="l" defTabSz="755934" rtl="0" eaLnBrk="1" latinLnBrk="0" hangingPunct="1">
        <a:defRPr sz="1488" kern="1200">
          <a:solidFill>
            <a:schemeClr val="tx1"/>
          </a:solidFill>
          <a:latin typeface="+mn-lt"/>
          <a:ea typeface="+mn-ea"/>
          <a:cs typeface="+mn-cs"/>
        </a:defRPr>
      </a:lvl6pPr>
      <a:lvl7pPr marL="2267803" algn="l" defTabSz="755934" rtl="0" eaLnBrk="1" latinLnBrk="0" hangingPunct="1">
        <a:defRPr sz="1488" kern="1200">
          <a:solidFill>
            <a:schemeClr val="tx1"/>
          </a:solidFill>
          <a:latin typeface="+mn-lt"/>
          <a:ea typeface="+mn-ea"/>
          <a:cs typeface="+mn-cs"/>
        </a:defRPr>
      </a:lvl7pPr>
      <a:lvl8pPr marL="2645771" algn="l" defTabSz="755934" rtl="0" eaLnBrk="1" latinLnBrk="0" hangingPunct="1">
        <a:defRPr sz="1488" kern="1200">
          <a:solidFill>
            <a:schemeClr val="tx1"/>
          </a:solidFill>
          <a:latin typeface="+mn-lt"/>
          <a:ea typeface="+mn-ea"/>
          <a:cs typeface="+mn-cs"/>
        </a:defRPr>
      </a:lvl8pPr>
      <a:lvl9pPr marL="3023738" algn="l" defTabSz="755934" rtl="0" eaLnBrk="1" latinLnBrk="0" hangingPunct="1">
        <a:defRPr sz="14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841967EB-2979-C749-88AE-695C003F7AF7}"/>
              </a:ext>
            </a:extLst>
          </p:cNvPr>
          <p:cNvSpPr/>
          <p:nvPr/>
        </p:nvSpPr>
        <p:spPr>
          <a:xfrm>
            <a:off x="0" y="0"/>
            <a:ext cx="7559675" cy="10691813"/>
          </a:xfrm>
          <a:prstGeom prst="rect">
            <a:avLst/>
          </a:prstGeom>
          <a:solidFill>
            <a:srgbClr val="D5CF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11" name="Group 5">
            <a:extLst>
              <a:ext uri="{FF2B5EF4-FFF2-40B4-BE49-F238E27FC236}">
                <a16:creationId xmlns:a16="http://schemas.microsoft.com/office/drawing/2014/main" id="{D7943FDB-BB86-A948-BA03-51CFD80E0A1E}"/>
              </a:ext>
            </a:extLst>
          </p:cNvPr>
          <p:cNvGrpSpPr/>
          <p:nvPr/>
        </p:nvGrpSpPr>
        <p:grpSpPr>
          <a:xfrm>
            <a:off x="-1" y="0"/>
            <a:ext cx="7568819" cy="10716047"/>
            <a:chOff x="-19879" y="-27873"/>
            <a:chExt cx="7573618" cy="10743479"/>
          </a:xfrm>
        </p:grpSpPr>
        <p:sp>
          <p:nvSpPr>
            <p:cNvPr id="12" name="Rectangle 11">
              <a:extLst>
                <a:ext uri="{FF2B5EF4-FFF2-40B4-BE49-F238E27FC236}">
                  <a16:creationId xmlns:a16="http://schemas.microsoft.com/office/drawing/2014/main" id="{CEB5A5F4-2775-6741-9BD1-D0ED8B1C95F6}"/>
                </a:ext>
              </a:extLst>
            </p:cNvPr>
            <p:cNvSpPr/>
            <p:nvPr/>
          </p:nvSpPr>
          <p:spPr>
            <a:xfrm>
              <a:off x="238539" y="139149"/>
              <a:ext cx="7076661" cy="10440000"/>
            </a:xfrm>
            <a:prstGeom prst="rect">
              <a:avLst/>
            </a:prstGeom>
            <a:solidFill>
              <a:srgbClr val="F6F1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dirty="0"/>
            </a:p>
          </p:txBody>
        </p:sp>
        <p:sp>
          <p:nvSpPr>
            <p:cNvPr id="13" name="Oval 3">
              <a:extLst>
                <a:ext uri="{FF2B5EF4-FFF2-40B4-BE49-F238E27FC236}">
                  <a16:creationId xmlns:a16="http://schemas.microsoft.com/office/drawing/2014/main" id="{F6A202E8-8E03-8046-A584-C105BCCF6251}"/>
                </a:ext>
              </a:extLst>
            </p:cNvPr>
            <p:cNvSpPr/>
            <p:nvPr/>
          </p:nvSpPr>
          <p:spPr>
            <a:xfrm>
              <a:off x="-19879" y="-27872"/>
              <a:ext cx="516835" cy="516835"/>
            </a:xfrm>
            <a:prstGeom prst="ellipse">
              <a:avLst/>
            </a:prstGeom>
            <a:solidFill>
              <a:srgbClr val="DAD5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14" name="Oval 8">
              <a:extLst>
                <a:ext uri="{FF2B5EF4-FFF2-40B4-BE49-F238E27FC236}">
                  <a16:creationId xmlns:a16="http://schemas.microsoft.com/office/drawing/2014/main" id="{900B11EC-BCAB-FD4B-9FA6-5F63CBDC65DF}"/>
                </a:ext>
              </a:extLst>
            </p:cNvPr>
            <p:cNvSpPr/>
            <p:nvPr/>
          </p:nvSpPr>
          <p:spPr>
            <a:xfrm>
              <a:off x="7024104" y="-27873"/>
              <a:ext cx="516835" cy="516835"/>
            </a:xfrm>
            <a:prstGeom prst="ellipse">
              <a:avLst/>
            </a:prstGeom>
            <a:solidFill>
              <a:srgbClr val="DAD5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15" name="Oval 9">
              <a:extLst>
                <a:ext uri="{FF2B5EF4-FFF2-40B4-BE49-F238E27FC236}">
                  <a16:creationId xmlns:a16="http://schemas.microsoft.com/office/drawing/2014/main" id="{D36F4ED1-6D15-C14D-8953-96D8AED8F296}"/>
                </a:ext>
              </a:extLst>
            </p:cNvPr>
            <p:cNvSpPr/>
            <p:nvPr/>
          </p:nvSpPr>
          <p:spPr>
            <a:xfrm>
              <a:off x="7036904" y="10174978"/>
              <a:ext cx="516835" cy="516835"/>
            </a:xfrm>
            <a:prstGeom prst="ellipse">
              <a:avLst/>
            </a:prstGeom>
            <a:solidFill>
              <a:srgbClr val="DAD5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16" name="Oval 12">
              <a:extLst>
                <a:ext uri="{FF2B5EF4-FFF2-40B4-BE49-F238E27FC236}">
                  <a16:creationId xmlns:a16="http://schemas.microsoft.com/office/drawing/2014/main" id="{255A1EB8-E172-CE4A-90ED-3A7A979DBEA7}"/>
                </a:ext>
              </a:extLst>
            </p:cNvPr>
            <p:cNvSpPr/>
            <p:nvPr/>
          </p:nvSpPr>
          <p:spPr>
            <a:xfrm>
              <a:off x="-5936" y="10198771"/>
              <a:ext cx="516835" cy="516835"/>
            </a:xfrm>
            <a:prstGeom prst="ellipse">
              <a:avLst/>
            </a:prstGeom>
            <a:solidFill>
              <a:srgbClr val="DAD5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grpSp>
      <p:sp>
        <p:nvSpPr>
          <p:cNvPr id="30" name="ZoneTexte 29">
            <a:extLst>
              <a:ext uri="{FF2B5EF4-FFF2-40B4-BE49-F238E27FC236}">
                <a16:creationId xmlns:a16="http://schemas.microsoft.com/office/drawing/2014/main" id="{3367FA9B-5047-134D-A61E-607582439049}"/>
              </a:ext>
            </a:extLst>
          </p:cNvPr>
          <p:cNvSpPr txBox="1"/>
          <p:nvPr/>
        </p:nvSpPr>
        <p:spPr>
          <a:xfrm>
            <a:off x="5574325" y="2296499"/>
            <a:ext cx="184731" cy="369332"/>
          </a:xfrm>
          <a:prstGeom prst="rect">
            <a:avLst/>
          </a:prstGeom>
          <a:noFill/>
        </p:spPr>
        <p:txBody>
          <a:bodyPr wrap="none" rtlCol="0">
            <a:spAutoFit/>
          </a:bodyPr>
          <a:lstStyle/>
          <a:p>
            <a:endParaRPr lang="fr-FR" dirty="0"/>
          </a:p>
        </p:txBody>
      </p:sp>
      <p:pic>
        <p:nvPicPr>
          <p:cNvPr id="31" name="Image 30">
            <a:extLst>
              <a:ext uri="{FF2B5EF4-FFF2-40B4-BE49-F238E27FC236}">
                <a16:creationId xmlns:a16="http://schemas.microsoft.com/office/drawing/2014/main" id="{5048846E-D8A9-884D-B827-417F30BB7C67}"/>
              </a:ext>
            </a:extLst>
          </p:cNvPr>
          <p:cNvPicPr>
            <a:picLocks noChangeAspect="1"/>
          </p:cNvPicPr>
          <p:nvPr/>
        </p:nvPicPr>
        <p:blipFill rotWithShape="1">
          <a:blip r:embed="rId2">
            <a:extLst>
              <a:ext uri="{28A0092B-C50C-407E-A947-70E740481C1C}">
                <a14:useLocalDpi xmlns:a14="http://schemas.microsoft.com/office/drawing/2010/main" val="0"/>
              </a:ext>
            </a:extLst>
          </a:blip>
          <a:srcRect t="3020" r="40958" b="29759"/>
          <a:stretch/>
        </p:blipFill>
        <p:spPr>
          <a:xfrm>
            <a:off x="699907" y="479263"/>
            <a:ext cx="1225157" cy="1228536"/>
          </a:xfrm>
          <a:prstGeom prst="ellipse">
            <a:avLst/>
          </a:prstGeom>
          <a:ln>
            <a:solidFill>
              <a:schemeClr val="tx1"/>
            </a:solidFill>
          </a:ln>
        </p:spPr>
      </p:pic>
      <p:sp>
        <p:nvSpPr>
          <p:cNvPr id="34" name="32-Point Star 20">
            <a:extLst>
              <a:ext uri="{FF2B5EF4-FFF2-40B4-BE49-F238E27FC236}">
                <a16:creationId xmlns:a16="http://schemas.microsoft.com/office/drawing/2014/main" id="{107CDC21-231A-914D-92CE-16ADF9A90B9D}"/>
              </a:ext>
            </a:extLst>
          </p:cNvPr>
          <p:cNvSpPr/>
          <p:nvPr/>
        </p:nvSpPr>
        <p:spPr>
          <a:xfrm>
            <a:off x="3750154" y="479263"/>
            <a:ext cx="1310185" cy="1310185"/>
          </a:xfrm>
          <a:prstGeom prst="star32">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uk-UA"/>
          </a:p>
        </p:txBody>
      </p:sp>
      <p:sp>
        <p:nvSpPr>
          <p:cNvPr id="35" name="Oval 21">
            <a:extLst>
              <a:ext uri="{FF2B5EF4-FFF2-40B4-BE49-F238E27FC236}">
                <a16:creationId xmlns:a16="http://schemas.microsoft.com/office/drawing/2014/main" id="{5923A694-359E-3646-9799-3638D4265B18}"/>
              </a:ext>
            </a:extLst>
          </p:cNvPr>
          <p:cNvSpPr/>
          <p:nvPr/>
        </p:nvSpPr>
        <p:spPr>
          <a:xfrm>
            <a:off x="3933554" y="654802"/>
            <a:ext cx="933450" cy="933450"/>
          </a:xfrm>
          <a:prstGeom prst="ellipse">
            <a:avLst/>
          </a:prstGeom>
          <a:noFill/>
          <a:ln>
            <a:solidFill>
              <a:srgbClr val="F6F1DD"/>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36" name="Up Ribbon 18">
            <a:extLst>
              <a:ext uri="{FF2B5EF4-FFF2-40B4-BE49-F238E27FC236}">
                <a16:creationId xmlns:a16="http://schemas.microsoft.com/office/drawing/2014/main" id="{89CECC45-AF0D-7744-808A-C75256DE5E07}"/>
              </a:ext>
            </a:extLst>
          </p:cNvPr>
          <p:cNvSpPr/>
          <p:nvPr/>
        </p:nvSpPr>
        <p:spPr>
          <a:xfrm>
            <a:off x="2366718" y="963094"/>
            <a:ext cx="4109733" cy="400692"/>
          </a:xfrm>
          <a:prstGeom prst="ribbon2">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uk-UA"/>
          </a:p>
        </p:txBody>
      </p:sp>
      <p:sp>
        <p:nvSpPr>
          <p:cNvPr id="37" name="TextBox 11">
            <a:extLst>
              <a:ext uri="{FF2B5EF4-FFF2-40B4-BE49-F238E27FC236}">
                <a16:creationId xmlns:a16="http://schemas.microsoft.com/office/drawing/2014/main" id="{5D15ADAE-1D2E-1447-BB07-F5C155A2A474}"/>
              </a:ext>
            </a:extLst>
          </p:cNvPr>
          <p:cNvSpPr txBox="1"/>
          <p:nvPr/>
        </p:nvSpPr>
        <p:spPr>
          <a:xfrm>
            <a:off x="3323794" y="919208"/>
            <a:ext cx="2271776" cy="523220"/>
          </a:xfrm>
          <a:prstGeom prst="rect">
            <a:avLst/>
          </a:prstGeom>
          <a:noFill/>
        </p:spPr>
        <p:txBody>
          <a:bodyPr wrap="none" rtlCol="0">
            <a:spAutoFit/>
          </a:bodyPr>
          <a:lstStyle/>
          <a:p>
            <a:r>
              <a:rPr lang="fr-FR" sz="2800" b="1" dirty="0">
                <a:solidFill>
                  <a:srgbClr val="F9F2D7"/>
                </a:solidFill>
                <a:latin typeface="Times" pitchFamily="2" charset="0"/>
              </a:rPr>
              <a:t>Anne Nguyen</a:t>
            </a:r>
          </a:p>
        </p:txBody>
      </p:sp>
      <p:sp>
        <p:nvSpPr>
          <p:cNvPr id="38" name="Rectangle 37">
            <a:extLst>
              <a:ext uri="{FF2B5EF4-FFF2-40B4-BE49-F238E27FC236}">
                <a16:creationId xmlns:a16="http://schemas.microsoft.com/office/drawing/2014/main" id="{EF5E09CB-275B-C34F-80B2-8E4EBC425CF0}"/>
              </a:ext>
            </a:extLst>
          </p:cNvPr>
          <p:cNvSpPr/>
          <p:nvPr/>
        </p:nvSpPr>
        <p:spPr>
          <a:xfrm>
            <a:off x="530440" y="1977265"/>
            <a:ext cx="6509079" cy="4571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39" name="ZoneTexte 38">
            <a:extLst>
              <a:ext uri="{FF2B5EF4-FFF2-40B4-BE49-F238E27FC236}">
                <a16:creationId xmlns:a16="http://schemas.microsoft.com/office/drawing/2014/main" id="{5CFF609A-0254-004E-AE7D-B7A43B910FA2}"/>
              </a:ext>
            </a:extLst>
          </p:cNvPr>
          <p:cNvSpPr txBox="1"/>
          <p:nvPr/>
        </p:nvSpPr>
        <p:spPr>
          <a:xfrm>
            <a:off x="530441" y="3731126"/>
            <a:ext cx="3620935" cy="4832092"/>
          </a:xfrm>
          <a:prstGeom prst="rect">
            <a:avLst/>
          </a:prstGeom>
          <a:noFill/>
        </p:spPr>
        <p:txBody>
          <a:bodyPr wrap="square" rtlCol="0">
            <a:spAutoFit/>
          </a:bodyPr>
          <a:lstStyle/>
          <a:p>
            <a:pPr algn="just"/>
            <a:r>
              <a:rPr lang="fr-FR" sz="1400" dirty="0"/>
              <a:t>Je vous transmets ma candidature suite à l'annonce pour le poste de XXXX a retenu toute mon attention. L'entreprise XXX est sans aucun doute l'entreprise qui m'attire le plus dans le secteur. Je tiens à vous exprimer mon très vif intérêt pour le poste.</a:t>
            </a:r>
          </a:p>
          <a:p>
            <a:pPr algn="just"/>
            <a:endParaRPr lang="fr-FR" sz="1400" dirty="0"/>
          </a:p>
          <a:p>
            <a:pPr algn="just"/>
            <a:r>
              <a:rPr lang="fr-FR" sz="1400" dirty="0"/>
              <a:t>Bénéficiant d'une expérience de 10 ans au poste de XXXX, j'ai acquis une très bonne connaissance du secteur et du métier. Dynamique, j'ai par ailleurs une bonne capacité d'adaptation et d'écoute qui me permettent d'évoluer rapidement dans un environnement nouveau. Je suis persuadé que ces qualités me permettront de mener à bien les missions qui me seront confiées chez XXXX.</a:t>
            </a:r>
          </a:p>
          <a:p>
            <a:pPr algn="just"/>
            <a:endParaRPr lang="fr-FR" sz="1400" dirty="0"/>
          </a:p>
          <a:p>
            <a:pPr algn="just"/>
            <a:r>
              <a:rPr lang="fr-FR" sz="1400" dirty="0"/>
              <a:t>Je me tiens à votre disposition pour vous rencontrer et vous démontrer plus amplement ma motivation. Dans cette attente, veuillez agréer, Monsieur, l'expression de mes sentiments distingués.</a:t>
            </a:r>
          </a:p>
        </p:txBody>
      </p:sp>
      <p:sp>
        <p:nvSpPr>
          <p:cNvPr id="40" name="ZoneTexte 39">
            <a:extLst>
              <a:ext uri="{FF2B5EF4-FFF2-40B4-BE49-F238E27FC236}">
                <a16:creationId xmlns:a16="http://schemas.microsoft.com/office/drawing/2014/main" id="{2010516D-EF2A-7543-93D6-C6FE9EA06C2E}"/>
              </a:ext>
            </a:extLst>
          </p:cNvPr>
          <p:cNvSpPr txBox="1"/>
          <p:nvPr/>
        </p:nvSpPr>
        <p:spPr>
          <a:xfrm>
            <a:off x="530440" y="2719038"/>
            <a:ext cx="3579256" cy="307777"/>
          </a:xfrm>
          <a:prstGeom prst="rect">
            <a:avLst/>
          </a:prstGeom>
          <a:noFill/>
        </p:spPr>
        <p:txBody>
          <a:bodyPr wrap="square" rtlCol="0">
            <a:spAutoFit/>
          </a:bodyPr>
          <a:lstStyle/>
          <a:p>
            <a:pPr algn="just"/>
            <a:r>
              <a:rPr lang="fr-FR" sz="1400" dirty="0"/>
              <a:t>Objet : candidature pour le poste de XXXX  </a:t>
            </a:r>
          </a:p>
        </p:txBody>
      </p:sp>
      <p:sp>
        <p:nvSpPr>
          <p:cNvPr id="42" name="Rectangle 41">
            <a:extLst>
              <a:ext uri="{FF2B5EF4-FFF2-40B4-BE49-F238E27FC236}">
                <a16:creationId xmlns:a16="http://schemas.microsoft.com/office/drawing/2014/main" id="{23939C1B-F67C-574D-9D3A-D628B5EFCA90}"/>
              </a:ext>
            </a:extLst>
          </p:cNvPr>
          <p:cNvSpPr/>
          <p:nvPr/>
        </p:nvSpPr>
        <p:spPr>
          <a:xfrm>
            <a:off x="4766634" y="2321569"/>
            <a:ext cx="2272885" cy="1702106"/>
          </a:xfrm>
          <a:prstGeom prst="rect">
            <a:avLst/>
          </a:prstGeom>
          <a:solidFill>
            <a:srgbClr val="D1C4B3"/>
          </a:solidFill>
          <a:ln w="28575">
            <a:solidFill>
              <a:srgbClr val="B5AC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43" name="TextBox 24">
            <a:extLst>
              <a:ext uri="{FF2B5EF4-FFF2-40B4-BE49-F238E27FC236}">
                <a16:creationId xmlns:a16="http://schemas.microsoft.com/office/drawing/2014/main" id="{9C69D7B5-766E-7542-972F-81209B1905F5}"/>
              </a:ext>
            </a:extLst>
          </p:cNvPr>
          <p:cNvSpPr txBox="1"/>
          <p:nvPr/>
        </p:nvSpPr>
        <p:spPr>
          <a:xfrm>
            <a:off x="5216493" y="2619529"/>
            <a:ext cx="1111202" cy="276999"/>
          </a:xfrm>
          <a:prstGeom prst="rect">
            <a:avLst/>
          </a:prstGeom>
          <a:noFill/>
        </p:spPr>
        <p:txBody>
          <a:bodyPr wrap="none" rtlCol="0">
            <a:spAutoFit/>
          </a:bodyPr>
          <a:lstStyle/>
          <a:p>
            <a:r>
              <a:rPr lang="en-US" sz="1200" dirty="0"/>
              <a:t>01 02 03 04 05</a:t>
            </a:r>
            <a:endParaRPr lang="uk-UA" sz="1200" dirty="0"/>
          </a:p>
        </p:txBody>
      </p:sp>
      <p:sp>
        <p:nvSpPr>
          <p:cNvPr id="44" name="TextBox 25">
            <a:extLst>
              <a:ext uri="{FF2B5EF4-FFF2-40B4-BE49-F238E27FC236}">
                <a16:creationId xmlns:a16="http://schemas.microsoft.com/office/drawing/2014/main" id="{07DA5FAB-172D-5B46-8AEF-0978A4CA2750}"/>
              </a:ext>
            </a:extLst>
          </p:cNvPr>
          <p:cNvSpPr txBox="1"/>
          <p:nvPr/>
        </p:nvSpPr>
        <p:spPr>
          <a:xfrm>
            <a:off x="5216493" y="2930593"/>
            <a:ext cx="1166088" cy="276999"/>
          </a:xfrm>
          <a:prstGeom prst="rect">
            <a:avLst/>
          </a:prstGeom>
          <a:noFill/>
        </p:spPr>
        <p:txBody>
          <a:bodyPr wrap="none" rtlCol="0">
            <a:spAutoFit/>
          </a:bodyPr>
          <a:lstStyle/>
          <a:p>
            <a:r>
              <a:rPr lang="fr-FR" sz="1200" dirty="0"/>
              <a:t>mail@mail.com</a:t>
            </a:r>
          </a:p>
        </p:txBody>
      </p:sp>
      <p:sp>
        <p:nvSpPr>
          <p:cNvPr id="45" name="TextBox 27">
            <a:extLst>
              <a:ext uri="{FF2B5EF4-FFF2-40B4-BE49-F238E27FC236}">
                <a16:creationId xmlns:a16="http://schemas.microsoft.com/office/drawing/2014/main" id="{08153112-76B4-DB47-85D2-92B0658E1A81}"/>
              </a:ext>
            </a:extLst>
          </p:cNvPr>
          <p:cNvSpPr txBox="1"/>
          <p:nvPr/>
        </p:nvSpPr>
        <p:spPr>
          <a:xfrm>
            <a:off x="5216228" y="3685550"/>
            <a:ext cx="1333185" cy="276999"/>
          </a:xfrm>
          <a:prstGeom prst="rect">
            <a:avLst/>
          </a:prstGeom>
          <a:noFill/>
        </p:spPr>
        <p:txBody>
          <a:bodyPr wrap="none" rtlCol="0">
            <a:spAutoFit/>
          </a:bodyPr>
          <a:lstStyle/>
          <a:p>
            <a:r>
              <a:rPr lang="fr-FR" sz="1200" dirty="0" err="1"/>
              <a:t>Facbeook.com</a:t>
            </a:r>
            <a:r>
              <a:rPr lang="fr-FR" sz="1200" dirty="0"/>
              <a:t>/AN</a:t>
            </a:r>
          </a:p>
        </p:txBody>
      </p:sp>
      <p:sp>
        <p:nvSpPr>
          <p:cNvPr id="46" name="TextBox 28">
            <a:extLst>
              <a:ext uri="{FF2B5EF4-FFF2-40B4-BE49-F238E27FC236}">
                <a16:creationId xmlns:a16="http://schemas.microsoft.com/office/drawing/2014/main" id="{5BD2DA29-2154-304E-87AB-F14FC2615D00}"/>
              </a:ext>
            </a:extLst>
          </p:cNvPr>
          <p:cNvSpPr txBox="1"/>
          <p:nvPr/>
        </p:nvSpPr>
        <p:spPr>
          <a:xfrm>
            <a:off x="4762187" y="2321369"/>
            <a:ext cx="717119" cy="292388"/>
          </a:xfrm>
          <a:prstGeom prst="rect">
            <a:avLst/>
          </a:prstGeom>
          <a:noFill/>
        </p:spPr>
        <p:txBody>
          <a:bodyPr wrap="none" rtlCol="0">
            <a:spAutoFit/>
          </a:bodyPr>
          <a:lstStyle/>
          <a:p>
            <a:r>
              <a:rPr lang="en-US" sz="1300" b="1" u="sng" dirty="0"/>
              <a:t>Contact</a:t>
            </a:r>
            <a:endParaRPr lang="uk-UA" sz="1300" b="1" u="sng" dirty="0"/>
          </a:p>
        </p:txBody>
      </p:sp>
      <p:sp>
        <p:nvSpPr>
          <p:cNvPr id="47" name="Oval 29">
            <a:extLst>
              <a:ext uri="{FF2B5EF4-FFF2-40B4-BE49-F238E27FC236}">
                <a16:creationId xmlns:a16="http://schemas.microsoft.com/office/drawing/2014/main" id="{A29AE509-0A7E-E348-9469-1F9751D69A8A}"/>
              </a:ext>
            </a:extLst>
          </p:cNvPr>
          <p:cNvSpPr/>
          <p:nvPr/>
        </p:nvSpPr>
        <p:spPr>
          <a:xfrm>
            <a:off x="4876493" y="2616323"/>
            <a:ext cx="298951" cy="298951"/>
          </a:xfrm>
          <a:prstGeom prst="ellipse">
            <a:avLst/>
          </a:prstGeom>
          <a:solidFill>
            <a:srgbClr val="DAD5C1"/>
          </a:solidFill>
          <a:ln w="38100"/>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uk-UA"/>
          </a:p>
        </p:txBody>
      </p:sp>
      <p:sp>
        <p:nvSpPr>
          <p:cNvPr id="48" name="Oval 38">
            <a:extLst>
              <a:ext uri="{FF2B5EF4-FFF2-40B4-BE49-F238E27FC236}">
                <a16:creationId xmlns:a16="http://schemas.microsoft.com/office/drawing/2014/main" id="{33E28DF1-BA81-F143-8036-2B401AD93811}"/>
              </a:ext>
            </a:extLst>
          </p:cNvPr>
          <p:cNvSpPr/>
          <p:nvPr/>
        </p:nvSpPr>
        <p:spPr>
          <a:xfrm>
            <a:off x="4876493" y="2962830"/>
            <a:ext cx="298951" cy="298951"/>
          </a:xfrm>
          <a:prstGeom prst="ellipse">
            <a:avLst/>
          </a:prstGeom>
          <a:solidFill>
            <a:srgbClr val="DAD5C1"/>
          </a:solidFill>
          <a:ln w="38100"/>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uk-UA"/>
          </a:p>
        </p:txBody>
      </p:sp>
      <p:sp>
        <p:nvSpPr>
          <p:cNvPr id="49" name="Oval 41">
            <a:extLst>
              <a:ext uri="{FF2B5EF4-FFF2-40B4-BE49-F238E27FC236}">
                <a16:creationId xmlns:a16="http://schemas.microsoft.com/office/drawing/2014/main" id="{E10AEBE3-90D9-6743-904B-6ECED73D3345}"/>
              </a:ext>
            </a:extLst>
          </p:cNvPr>
          <p:cNvSpPr/>
          <p:nvPr/>
        </p:nvSpPr>
        <p:spPr>
          <a:xfrm>
            <a:off x="4876493" y="3310307"/>
            <a:ext cx="298951" cy="298951"/>
          </a:xfrm>
          <a:prstGeom prst="ellipse">
            <a:avLst/>
          </a:prstGeom>
          <a:solidFill>
            <a:srgbClr val="DAD5C1"/>
          </a:solidFill>
          <a:ln w="38100"/>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uk-UA"/>
          </a:p>
        </p:txBody>
      </p:sp>
      <p:sp>
        <p:nvSpPr>
          <p:cNvPr id="50" name="Oval 43">
            <a:extLst>
              <a:ext uri="{FF2B5EF4-FFF2-40B4-BE49-F238E27FC236}">
                <a16:creationId xmlns:a16="http://schemas.microsoft.com/office/drawing/2014/main" id="{8F0C46A9-4FAB-E64F-AAFA-09ED8239141D}"/>
              </a:ext>
            </a:extLst>
          </p:cNvPr>
          <p:cNvSpPr/>
          <p:nvPr/>
        </p:nvSpPr>
        <p:spPr>
          <a:xfrm>
            <a:off x="4876493" y="3667249"/>
            <a:ext cx="298951" cy="298951"/>
          </a:xfrm>
          <a:prstGeom prst="ellipse">
            <a:avLst/>
          </a:prstGeom>
          <a:solidFill>
            <a:srgbClr val="DAD5C1"/>
          </a:solidFill>
          <a:ln w="38100"/>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uk-UA"/>
          </a:p>
        </p:txBody>
      </p:sp>
      <p:pic>
        <p:nvPicPr>
          <p:cNvPr id="51" name="Picture 122">
            <a:extLst>
              <a:ext uri="{FF2B5EF4-FFF2-40B4-BE49-F238E27FC236}">
                <a16:creationId xmlns:a16="http://schemas.microsoft.com/office/drawing/2014/main" id="{1F775E6F-B1E6-484F-9880-7412F4B5D09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940739" y="2677183"/>
            <a:ext cx="183037" cy="183037"/>
          </a:xfrm>
          <a:prstGeom prst="rect">
            <a:avLst/>
          </a:prstGeom>
        </p:spPr>
      </p:pic>
      <p:pic>
        <p:nvPicPr>
          <p:cNvPr id="52" name="Picture 4" descr="Image result for mail icon png">
            <a:extLst>
              <a:ext uri="{FF2B5EF4-FFF2-40B4-BE49-F238E27FC236}">
                <a16:creationId xmlns:a16="http://schemas.microsoft.com/office/drawing/2014/main" id="{68ADD22C-B590-5C4B-A824-72E7A9F58B66}"/>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938461" y="3007784"/>
            <a:ext cx="209379" cy="209379"/>
          </a:xfrm>
          <a:prstGeom prst="rect">
            <a:avLst/>
          </a:prstGeom>
          <a:noFill/>
          <a:extLst>
            <a:ext uri="{909E8E84-426E-40DD-AFC4-6F175D3DCCD1}">
              <a14:hiddenFill xmlns:a14="http://schemas.microsoft.com/office/drawing/2010/main">
                <a:solidFill>
                  <a:srgbClr val="FFFFFF"/>
                </a:solidFill>
              </a14:hiddenFill>
            </a:ext>
          </a:extLst>
        </p:spPr>
      </p:pic>
      <p:pic>
        <p:nvPicPr>
          <p:cNvPr id="53" name="Picture 6" descr="Image result for HOUSE icon png">
            <a:extLst>
              <a:ext uri="{FF2B5EF4-FFF2-40B4-BE49-F238E27FC236}">
                <a16:creationId xmlns:a16="http://schemas.microsoft.com/office/drawing/2014/main" id="{0ED9AB81-3CFD-404A-AD3E-C8A97CDF16C0}"/>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928786" y="3358842"/>
            <a:ext cx="219054" cy="219054"/>
          </a:xfrm>
          <a:prstGeom prst="rect">
            <a:avLst/>
          </a:prstGeom>
          <a:noFill/>
          <a:extLst>
            <a:ext uri="{909E8E84-426E-40DD-AFC4-6F175D3DCCD1}">
              <a14:hiddenFill xmlns:a14="http://schemas.microsoft.com/office/drawing/2010/main">
                <a:solidFill>
                  <a:srgbClr val="FFFFFF"/>
                </a:solidFill>
              </a14:hiddenFill>
            </a:ext>
          </a:extLst>
        </p:spPr>
      </p:pic>
      <p:pic>
        <p:nvPicPr>
          <p:cNvPr id="54" name="Picture 8" descr="Image result for connectionicon png">
            <a:extLst>
              <a:ext uri="{FF2B5EF4-FFF2-40B4-BE49-F238E27FC236}">
                <a16:creationId xmlns:a16="http://schemas.microsoft.com/office/drawing/2014/main" id="{3237E5A3-C0C5-9142-A326-9AF440C320A1}"/>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flipH="1">
            <a:off x="4929588" y="3707859"/>
            <a:ext cx="229883" cy="229883"/>
          </a:xfrm>
          <a:prstGeom prst="rect">
            <a:avLst/>
          </a:prstGeom>
          <a:noFill/>
          <a:extLst>
            <a:ext uri="{909E8E84-426E-40DD-AFC4-6F175D3DCCD1}">
              <a14:hiddenFill xmlns:a14="http://schemas.microsoft.com/office/drawing/2010/main">
                <a:solidFill>
                  <a:srgbClr val="FFFFFF"/>
                </a:solidFill>
              </a14:hiddenFill>
            </a:ext>
          </a:extLst>
        </p:spPr>
      </p:pic>
      <p:sp>
        <p:nvSpPr>
          <p:cNvPr id="55" name="ZoneTexte 54">
            <a:extLst>
              <a:ext uri="{FF2B5EF4-FFF2-40B4-BE49-F238E27FC236}">
                <a16:creationId xmlns:a16="http://schemas.microsoft.com/office/drawing/2014/main" id="{D2BFDBA6-D728-114C-8A44-0084BE1A955D}"/>
              </a:ext>
            </a:extLst>
          </p:cNvPr>
          <p:cNvSpPr txBox="1"/>
          <p:nvPr/>
        </p:nvSpPr>
        <p:spPr>
          <a:xfrm>
            <a:off x="4367317" y="3501416"/>
            <a:ext cx="184731" cy="369332"/>
          </a:xfrm>
          <a:prstGeom prst="rect">
            <a:avLst/>
          </a:prstGeom>
          <a:noFill/>
        </p:spPr>
        <p:txBody>
          <a:bodyPr wrap="none" rtlCol="0">
            <a:spAutoFit/>
          </a:bodyPr>
          <a:lstStyle/>
          <a:p>
            <a:endParaRPr lang="fr-FR" dirty="0"/>
          </a:p>
        </p:txBody>
      </p:sp>
      <p:sp>
        <p:nvSpPr>
          <p:cNvPr id="56" name="TextBox 26">
            <a:extLst>
              <a:ext uri="{FF2B5EF4-FFF2-40B4-BE49-F238E27FC236}">
                <a16:creationId xmlns:a16="http://schemas.microsoft.com/office/drawing/2014/main" id="{3763FA30-5085-CB4A-BA75-4F5DCA3063EC}"/>
              </a:ext>
            </a:extLst>
          </p:cNvPr>
          <p:cNvSpPr txBox="1"/>
          <p:nvPr/>
        </p:nvSpPr>
        <p:spPr>
          <a:xfrm>
            <a:off x="5198727" y="3261781"/>
            <a:ext cx="2163488" cy="461665"/>
          </a:xfrm>
          <a:prstGeom prst="rect">
            <a:avLst/>
          </a:prstGeom>
          <a:noFill/>
        </p:spPr>
        <p:txBody>
          <a:bodyPr wrap="square" rtlCol="0">
            <a:spAutoFit/>
          </a:bodyPr>
          <a:lstStyle/>
          <a:p>
            <a:r>
              <a:rPr lang="fr-FR" sz="1200" dirty="0"/>
              <a:t>12 rue de la Réussite</a:t>
            </a:r>
          </a:p>
          <a:p>
            <a:r>
              <a:rPr lang="fr-FR" sz="1200" dirty="0"/>
              <a:t>75012 Paris</a:t>
            </a:r>
          </a:p>
        </p:txBody>
      </p:sp>
    </p:spTree>
    <p:extLst>
      <p:ext uri="{BB962C8B-B14F-4D97-AF65-F5344CB8AC3E}">
        <p14:creationId xmlns:p14="http://schemas.microsoft.com/office/powerpoint/2010/main" val="2651131303"/>
      </p:ext>
    </p:extLst>
  </p:cSld>
  <p:clrMapOvr>
    <a:masterClrMapping/>
  </p:clrMapOvr>
</p:sld>
</file>

<file path=ppt/theme/theme1.xml><?xml version="1.0" encoding="utf-8"?>
<a:theme xmlns:a="http://schemas.openxmlformats.org/drawingml/2006/main" name="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TotalTime>
  <Words>177</Words>
  <Application>Microsoft Macintosh PowerPoint</Application>
  <PresentationFormat>Personnalisé</PresentationFormat>
  <Paragraphs>13</Paragraphs>
  <Slides>1</Slides>
  <Notes>0</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1</vt:i4>
      </vt:variant>
    </vt:vector>
  </HeadingPairs>
  <TitlesOfParts>
    <vt:vector size="6" baseType="lpstr">
      <vt:lpstr>Arial</vt:lpstr>
      <vt:lpstr>Calibri</vt:lpstr>
      <vt:lpstr>Calibri Light</vt:lpstr>
      <vt:lpstr>Times</vt:lpstr>
      <vt:lpstr>Thème Office</vt:lpstr>
      <vt:lpstr>Présentation PowerPoint</vt:lpstr>
    </vt:vector>
  </TitlesOfParts>
  <Company/>
  <LinksUpToDate>false</LinksUpToDate>
  <SharedDoc>false</SharedDoc>
  <HyperlinksChanged>false</HyperlinksChanged>
  <AppVersion>16.0013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Axel Maille</dc:creator>
  <cp:lastModifiedBy>Axel Maille</cp:lastModifiedBy>
  <cp:revision>3</cp:revision>
  <dcterms:created xsi:type="dcterms:W3CDTF">2018-05-25T08:42:56Z</dcterms:created>
  <dcterms:modified xsi:type="dcterms:W3CDTF">2018-05-25T09:26:08Z</dcterms:modified>
</cp:coreProperties>
</file>