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7559675" cy="1069181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2D7"/>
    <a:srgbClr val="F6F1DD"/>
    <a:srgbClr val="DAD5C1"/>
    <a:srgbClr val="B5AC9B"/>
    <a:srgbClr val="D1C4B3"/>
    <a:srgbClr val="06AE8E"/>
    <a:srgbClr val="15F7CC"/>
    <a:srgbClr val="3F3E43"/>
    <a:srgbClr val="EEA7A2"/>
    <a:srgbClr val="DFDF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3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40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A139-1DAA-43B2-9364-E346BE77AFEE}" type="datetimeFigureOut">
              <a:rPr lang="uk-UA" smtClean="0"/>
              <a:t>25.05.18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D6C87-002A-41E3-8C0A-C9C5CC1939A1}" type="slidenum">
              <a:rPr lang="uk-UA" smtClean="0"/>
              <a:t>‹N°›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0911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A139-1DAA-43B2-9364-E346BE77AFEE}" type="datetimeFigureOut">
              <a:rPr lang="uk-UA" smtClean="0"/>
              <a:t>25.05.18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D6C87-002A-41E3-8C0A-C9C5CC1939A1}" type="slidenum">
              <a:rPr lang="uk-UA" smtClean="0"/>
              <a:t>‹N°›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5991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A139-1DAA-43B2-9364-E346BE77AFEE}" type="datetimeFigureOut">
              <a:rPr lang="uk-UA" smtClean="0"/>
              <a:t>25.05.18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D6C87-002A-41E3-8C0A-C9C5CC1939A1}" type="slidenum">
              <a:rPr lang="uk-UA" smtClean="0"/>
              <a:t>‹N°›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8456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A139-1DAA-43B2-9364-E346BE77AFEE}" type="datetimeFigureOut">
              <a:rPr lang="uk-UA" smtClean="0"/>
              <a:t>25.05.18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D6C87-002A-41E3-8C0A-C9C5CC1939A1}" type="slidenum">
              <a:rPr lang="uk-UA" smtClean="0"/>
              <a:t>‹N°›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7352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A139-1DAA-43B2-9364-E346BE77AFEE}" type="datetimeFigureOut">
              <a:rPr lang="uk-UA" smtClean="0"/>
              <a:t>25.05.18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D6C87-002A-41E3-8C0A-C9C5CC1939A1}" type="slidenum">
              <a:rPr lang="uk-UA" smtClean="0"/>
              <a:t>‹N°›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46423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A139-1DAA-43B2-9364-E346BE77AFEE}" type="datetimeFigureOut">
              <a:rPr lang="uk-UA" smtClean="0"/>
              <a:t>25.05.18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D6C87-002A-41E3-8C0A-C9C5CC1939A1}" type="slidenum">
              <a:rPr lang="uk-UA" smtClean="0"/>
              <a:t>‹N°›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7109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A139-1DAA-43B2-9364-E346BE77AFEE}" type="datetimeFigureOut">
              <a:rPr lang="uk-UA" smtClean="0"/>
              <a:t>25.05.18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D6C87-002A-41E3-8C0A-C9C5CC1939A1}" type="slidenum">
              <a:rPr lang="uk-UA" smtClean="0"/>
              <a:t>‹N°›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9249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A139-1DAA-43B2-9364-E346BE77AFEE}" type="datetimeFigureOut">
              <a:rPr lang="uk-UA" smtClean="0"/>
              <a:t>25.05.18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D6C87-002A-41E3-8C0A-C9C5CC1939A1}" type="slidenum">
              <a:rPr lang="uk-UA" smtClean="0"/>
              <a:t>‹N°›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595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A139-1DAA-43B2-9364-E346BE77AFEE}" type="datetimeFigureOut">
              <a:rPr lang="uk-UA" smtClean="0"/>
              <a:t>25.05.18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D6C87-002A-41E3-8C0A-C9C5CC1939A1}" type="slidenum">
              <a:rPr lang="uk-UA" smtClean="0"/>
              <a:t>‹N°›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1279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A139-1DAA-43B2-9364-E346BE77AFEE}" type="datetimeFigureOut">
              <a:rPr lang="uk-UA" smtClean="0"/>
              <a:t>25.05.18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D6C87-002A-41E3-8C0A-C9C5CC1939A1}" type="slidenum">
              <a:rPr lang="uk-UA" smtClean="0"/>
              <a:t>‹N°›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2998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A139-1DAA-43B2-9364-E346BE77AFEE}" type="datetimeFigureOut">
              <a:rPr lang="uk-UA" smtClean="0"/>
              <a:t>25.05.18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D6C87-002A-41E3-8C0A-C9C5CC1939A1}" type="slidenum">
              <a:rPr lang="uk-UA" smtClean="0"/>
              <a:t>‹N°›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8140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7A139-1DAA-43B2-9364-E346BE77AFEE}" type="datetimeFigureOut">
              <a:rPr lang="uk-UA" smtClean="0"/>
              <a:t>25.05.18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D6C87-002A-41E3-8C0A-C9C5CC1939A1}" type="slidenum">
              <a:rPr lang="uk-UA" smtClean="0"/>
              <a:t>‹N°›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8729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jp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D5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6703" y="-17039"/>
            <a:ext cx="7573618" cy="10743479"/>
            <a:chOff x="-19879" y="-27873"/>
            <a:chExt cx="7573618" cy="10743479"/>
          </a:xfrm>
        </p:grpSpPr>
        <p:sp>
          <p:nvSpPr>
            <p:cNvPr id="3" name="Rectangle 2"/>
            <p:cNvSpPr/>
            <p:nvPr/>
          </p:nvSpPr>
          <p:spPr>
            <a:xfrm>
              <a:off x="238539" y="139149"/>
              <a:ext cx="7076661" cy="10440000"/>
            </a:xfrm>
            <a:prstGeom prst="rect">
              <a:avLst/>
            </a:prstGeom>
            <a:solidFill>
              <a:srgbClr val="F6F1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4" name="Oval 3"/>
            <p:cNvSpPr/>
            <p:nvPr/>
          </p:nvSpPr>
          <p:spPr>
            <a:xfrm>
              <a:off x="-19879" y="-27872"/>
              <a:ext cx="516835" cy="516835"/>
            </a:xfrm>
            <a:prstGeom prst="ellipse">
              <a:avLst/>
            </a:prstGeom>
            <a:solidFill>
              <a:srgbClr val="DAD5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Oval 8"/>
            <p:cNvSpPr/>
            <p:nvPr/>
          </p:nvSpPr>
          <p:spPr>
            <a:xfrm>
              <a:off x="7024104" y="-27873"/>
              <a:ext cx="516835" cy="516835"/>
            </a:xfrm>
            <a:prstGeom prst="ellipse">
              <a:avLst/>
            </a:prstGeom>
            <a:solidFill>
              <a:srgbClr val="DAD5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Oval 9"/>
            <p:cNvSpPr/>
            <p:nvPr/>
          </p:nvSpPr>
          <p:spPr>
            <a:xfrm>
              <a:off x="7036904" y="10174978"/>
              <a:ext cx="516835" cy="516835"/>
            </a:xfrm>
            <a:prstGeom prst="ellipse">
              <a:avLst/>
            </a:prstGeom>
            <a:solidFill>
              <a:srgbClr val="DAD5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3" name="Oval 12"/>
            <p:cNvSpPr/>
            <p:nvPr/>
          </p:nvSpPr>
          <p:spPr>
            <a:xfrm>
              <a:off x="-5936" y="10198771"/>
              <a:ext cx="516835" cy="516835"/>
            </a:xfrm>
            <a:prstGeom prst="ellipse">
              <a:avLst/>
            </a:prstGeom>
            <a:solidFill>
              <a:srgbClr val="DAD5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368738" y="91399"/>
            <a:ext cx="47509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latin typeface="Soda Fountain" panose="02000503000000000000" pitchFamily="50" charset="0"/>
              </a:rPr>
              <a:t>CURRICULUM</a:t>
            </a:r>
          </a:p>
          <a:p>
            <a:pPr algn="ctr"/>
            <a:r>
              <a:rPr lang="en-US" sz="5400" dirty="0">
                <a:latin typeface="Soda Fountain" panose="02000503000000000000" pitchFamily="50" charset="0"/>
              </a:rPr>
              <a:t>VITAE</a:t>
            </a:r>
            <a:endParaRPr lang="uk-UA" sz="5400" dirty="0"/>
          </a:p>
        </p:txBody>
      </p:sp>
      <p:sp>
        <p:nvSpPr>
          <p:cNvPr id="14" name="Rectangle 13"/>
          <p:cNvSpPr/>
          <p:nvPr/>
        </p:nvSpPr>
        <p:spPr>
          <a:xfrm>
            <a:off x="451265" y="568474"/>
            <a:ext cx="169200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Rectangle 14"/>
          <p:cNvSpPr/>
          <p:nvPr/>
        </p:nvSpPr>
        <p:spPr>
          <a:xfrm>
            <a:off x="5355470" y="560521"/>
            <a:ext cx="169200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Rectangle 15"/>
          <p:cNvSpPr/>
          <p:nvPr/>
        </p:nvSpPr>
        <p:spPr>
          <a:xfrm>
            <a:off x="451265" y="1368870"/>
            <a:ext cx="252000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Rectangle 16"/>
          <p:cNvSpPr/>
          <p:nvPr/>
        </p:nvSpPr>
        <p:spPr>
          <a:xfrm>
            <a:off x="4511181" y="1377116"/>
            <a:ext cx="2520000" cy="43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32-Point Star 20"/>
          <p:cNvSpPr/>
          <p:nvPr/>
        </p:nvSpPr>
        <p:spPr>
          <a:xfrm>
            <a:off x="2997950" y="1836435"/>
            <a:ext cx="1310185" cy="1310185"/>
          </a:xfrm>
          <a:prstGeom prst="star32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Oval 21"/>
          <p:cNvSpPr/>
          <p:nvPr/>
        </p:nvSpPr>
        <p:spPr>
          <a:xfrm>
            <a:off x="3181350" y="2011974"/>
            <a:ext cx="933450" cy="933450"/>
          </a:xfrm>
          <a:prstGeom prst="ellipse">
            <a:avLst/>
          </a:prstGeom>
          <a:noFill/>
          <a:ln>
            <a:solidFill>
              <a:srgbClr val="F6F1DD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Up Ribbon 18"/>
          <p:cNvSpPr/>
          <p:nvPr/>
        </p:nvSpPr>
        <p:spPr>
          <a:xfrm>
            <a:off x="1614514" y="2320266"/>
            <a:ext cx="4109733" cy="400692"/>
          </a:xfrm>
          <a:prstGeom prst="ribbon2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TextBox 11"/>
          <p:cNvSpPr txBox="1"/>
          <p:nvPr/>
        </p:nvSpPr>
        <p:spPr>
          <a:xfrm>
            <a:off x="2555972" y="2249384"/>
            <a:ext cx="2271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rgbClr val="F9F2D7"/>
                </a:solidFill>
                <a:latin typeface="Times" pitchFamily="2" charset="0"/>
              </a:rPr>
              <a:t>Anne Nguyen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804248" y="3247011"/>
            <a:ext cx="27358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fr-FR" sz="1100" dirty="0">
                <a:ea typeface="Arial" charset="0"/>
                <a:cs typeface="Arial" charset="0"/>
              </a:rPr>
              <a:t>Décrivez en quelques lignes vos compétences clés pour le poste et vos objectifs de carrière. Vous pouvez les mettre en forme à l’aide de puces ou les laisser sous forme de texte plein.  Cet espace peut servir de début d’introduction à votre lettre de motivation soyez précis, imaginatif et mettez en valeur votre potentiel professionnel.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75517" y="3146620"/>
            <a:ext cx="2272885" cy="1702106"/>
          </a:xfrm>
          <a:prstGeom prst="rect">
            <a:avLst/>
          </a:prstGeom>
          <a:solidFill>
            <a:srgbClr val="D1C4B3"/>
          </a:solidFill>
          <a:ln w="28575">
            <a:solidFill>
              <a:srgbClr val="B5AC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5" name="TextBox 24"/>
          <p:cNvSpPr txBox="1"/>
          <p:nvPr/>
        </p:nvSpPr>
        <p:spPr>
          <a:xfrm>
            <a:off x="925376" y="3444580"/>
            <a:ext cx="1111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01 02 03 04 05</a:t>
            </a:r>
            <a:endParaRPr lang="uk-UA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925376" y="3755644"/>
            <a:ext cx="11660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mail@mail.com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25376" y="4072166"/>
            <a:ext cx="2163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12 rue de la Réussite</a:t>
            </a:r>
          </a:p>
          <a:p>
            <a:r>
              <a:rPr lang="fr-FR" sz="1200" dirty="0"/>
              <a:t>75012 Paris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25111" y="4510601"/>
            <a:ext cx="1333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/>
              <a:t>Facbeook.com</a:t>
            </a:r>
            <a:r>
              <a:rPr lang="fr-FR" sz="1200" dirty="0"/>
              <a:t>/AN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71070" y="3146420"/>
            <a:ext cx="71711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u="sng" dirty="0"/>
              <a:t>Contact</a:t>
            </a:r>
            <a:endParaRPr lang="uk-UA" sz="1300" b="1" u="sng" dirty="0"/>
          </a:p>
        </p:txBody>
      </p:sp>
      <p:sp>
        <p:nvSpPr>
          <p:cNvPr id="30" name="Oval 29"/>
          <p:cNvSpPr/>
          <p:nvPr/>
        </p:nvSpPr>
        <p:spPr>
          <a:xfrm>
            <a:off x="585376" y="3441374"/>
            <a:ext cx="298951" cy="298951"/>
          </a:xfrm>
          <a:prstGeom prst="ellipse">
            <a:avLst/>
          </a:prstGeom>
          <a:solidFill>
            <a:srgbClr val="DAD5C1"/>
          </a:solidFill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9" name="Oval 38"/>
          <p:cNvSpPr/>
          <p:nvPr/>
        </p:nvSpPr>
        <p:spPr>
          <a:xfrm>
            <a:off x="585376" y="3787881"/>
            <a:ext cx="298951" cy="298951"/>
          </a:xfrm>
          <a:prstGeom prst="ellipse">
            <a:avLst/>
          </a:prstGeom>
          <a:solidFill>
            <a:srgbClr val="DAD5C1"/>
          </a:solidFill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2" name="Oval 41"/>
          <p:cNvSpPr/>
          <p:nvPr/>
        </p:nvSpPr>
        <p:spPr>
          <a:xfrm>
            <a:off x="585376" y="4135358"/>
            <a:ext cx="298951" cy="298951"/>
          </a:xfrm>
          <a:prstGeom prst="ellipse">
            <a:avLst/>
          </a:prstGeom>
          <a:solidFill>
            <a:srgbClr val="DAD5C1"/>
          </a:solidFill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4" name="Oval 43"/>
          <p:cNvSpPr/>
          <p:nvPr/>
        </p:nvSpPr>
        <p:spPr>
          <a:xfrm>
            <a:off x="585376" y="4492300"/>
            <a:ext cx="298951" cy="298951"/>
          </a:xfrm>
          <a:prstGeom prst="ellipse">
            <a:avLst/>
          </a:prstGeom>
          <a:solidFill>
            <a:srgbClr val="DAD5C1"/>
          </a:solidFill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6" name="TextBox 45"/>
          <p:cNvSpPr txBox="1"/>
          <p:nvPr/>
        </p:nvSpPr>
        <p:spPr>
          <a:xfrm>
            <a:off x="585376" y="4936132"/>
            <a:ext cx="208743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u="sng" dirty="0" err="1"/>
              <a:t>Expériences</a:t>
            </a:r>
            <a:r>
              <a:rPr lang="en-US" sz="1300" b="1" u="sng" dirty="0"/>
              <a:t> </a:t>
            </a:r>
            <a:r>
              <a:rPr lang="en-US" sz="1300" b="1" u="sng" dirty="0" err="1"/>
              <a:t>professionelles</a:t>
            </a:r>
            <a:endParaRPr lang="uk-UA" sz="1300" b="1" u="sng" dirty="0"/>
          </a:p>
        </p:txBody>
      </p:sp>
      <p:sp>
        <p:nvSpPr>
          <p:cNvPr id="47" name="5-Point Star 46"/>
          <p:cNvSpPr/>
          <p:nvPr/>
        </p:nvSpPr>
        <p:spPr>
          <a:xfrm>
            <a:off x="507166" y="5022067"/>
            <a:ext cx="114306" cy="114306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3190385" y="5073520"/>
            <a:ext cx="3886562" cy="5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507166" y="6621357"/>
            <a:ext cx="6588000" cy="360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2" name="Rectangle 51"/>
          <p:cNvSpPr/>
          <p:nvPr/>
        </p:nvSpPr>
        <p:spPr>
          <a:xfrm>
            <a:off x="591789" y="9030899"/>
            <a:ext cx="6367712" cy="1368806"/>
          </a:xfrm>
          <a:prstGeom prst="rect">
            <a:avLst/>
          </a:prstGeom>
          <a:solidFill>
            <a:srgbClr val="D1C4B3"/>
          </a:solidFill>
          <a:ln w="28575">
            <a:solidFill>
              <a:srgbClr val="B5AC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54" name="Straight Connector 53"/>
          <p:cNvCxnSpPr/>
          <p:nvPr/>
        </p:nvCxnSpPr>
        <p:spPr>
          <a:xfrm>
            <a:off x="757989" y="9375809"/>
            <a:ext cx="6027822" cy="0"/>
          </a:xfrm>
          <a:prstGeom prst="line">
            <a:avLst/>
          </a:prstGeom>
          <a:ln>
            <a:solidFill>
              <a:srgbClr val="F6F1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2622888" y="9131968"/>
            <a:ext cx="28800" cy="1155032"/>
          </a:xfrm>
          <a:prstGeom prst="rect">
            <a:avLst/>
          </a:prstGeom>
          <a:solidFill>
            <a:srgbClr val="F9F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6" name="Rectangle 55"/>
          <p:cNvSpPr/>
          <p:nvPr/>
        </p:nvSpPr>
        <p:spPr>
          <a:xfrm>
            <a:off x="5170226" y="9139789"/>
            <a:ext cx="28800" cy="1155032"/>
          </a:xfrm>
          <a:prstGeom prst="rect">
            <a:avLst/>
          </a:prstGeom>
          <a:solidFill>
            <a:srgbClr val="F9F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0" name="Rectangle 59"/>
          <p:cNvSpPr/>
          <p:nvPr/>
        </p:nvSpPr>
        <p:spPr>
          <a:xfrm>
            <a:off x="2542795" y="6651128"/>
            <a:ext cx="21600" cy="72588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1" name="Rectangle 60"/>
          <p:cNvSpPr/>
          <p:nvPr/>
        </p:nvSpPr>
        <p:spPr>
          <a:xfrm>
            <a:off x="4690660" y="5353951"/>
            <a:ext cx="21600" cy="12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2" name="Rectangle 61"/>
          <p:cNvSpPr/>
          <p:nvPr/>
        </p:nvSpPr>
        <p:spPr>
          <a:xfrm>
            <a:off x="5616516" y="6642683"/>
            <a:ext cx="21600" cy="72588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4" name="TextBox 63"/>
          <p:cNvSpPr txBox="1"/>
          <p:nvPr/>
        </p:nvSpPr>
        <p:spPr>
          <a:xfrm>
            <a:off x="528462" y="5209773"/>
            <a:ext cx="12541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1999 – 2010</a:t>
            </a:r>
          </a:p>
          <a:p>
            <a:r>
              <a:rPr lang="en-US" sz="1400" dirty="0" err="1"/>
              <a:t>Diplôme</a:t>
            </a:r>
            <a:r>
              <a:rPr lang="en-US" sz="1400" dirty="0"/>
              <a:t> - </a:t>
            </a:r>
            <a:r>
              <a:rPr lang="en-US" sz="1400" dirty="0" err="1"/>
              <a:t>Université</a:t>
            </a:r>
            <a:endParaRPr lang="uk-UA" sz="1400" i="1" dirty="0"/>
          </a:p>
        </p:txBody>
      </p:sp>
      <p:sp>
        <p:nvSpPr>
          <p:cNvPr id="65" name="TextBox 64"/>
          <p:cNvSpPr txBox="1"/>
          <p:nvPr/>
        </p:nvSpPr>
        <p:spPr>
          <a:xfrm>
            <a:off x="928311" y="6663860"/>
            <a:ext cx="12541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2005 – 2012</a:t>
            </a:r>
          </a:p>
          <a:p>
            <a:r>
              <a:rPr lang="en-US" sz="1400" dirty="0" err="1"/>
              <a:t>Diplôme</a:t>
            </a:r>
            <a:endParaRPr lang="en-US" sz="1400" dirty="0"/>
          </a:p>
          <a:p>
            <a:r>
              <a:rPr lang="en-US" sz="1400" i="1" dirty="0" err="1"/>
              <a:t>Université</a:t>
            </a:r>
            <a:endParaRPr lang="uk-UA" sz="1400" i="1" dirty="0"/>
          </a:p>
        </p:txBody>
      </p:sp>
      <p:sp>
        <p:nvSpPr>
          <p:cNvPr id="66" name="TextBox 65"/>
          <p:cNvSpPr txBox="1"/>
          <p:nvPr/>
        </p:nvSpPr>
        <p:spPr>
          <a:xfrm>
            <a:off x="2154886" y="5209773"/>
            <a:ext cx="12541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2005 – 2009</a:t>
            </a:r>
          </a:p>
          <a:p>
            <a:r>
              <a:rPr lang="en-US" sz="1400" dirty="0" err="1"/>
              <a:t>Société</a:t>
            </a:r>
            <a:endParaRPr lang="en-US" sz="1400" dirty="0"/>
          </a:p>
          <a:p>
            <a:r>
              <a:rPr lang="en-US" sz="1400" i="1" dirty="0"/>
              <a:t>Poste</a:t>
            </a:r>
            <a:endParaRPr lang="uk-UA" sz="1400" i="1" dirty="0"/>
          </a:p>
        </p:txBody>
      </p:sp>
      <p:sp>
        <p:nvSpPr>
          <p:cNvPr id="67" name="Rectangle 66"/>
          <p:cNvSpPr/>
          <p:nvPr/>
        </p:nvSpPr>
        <p:spPr>
          <a:xfrm>
            <a:off x="3181350" y="5269933"/>
            <a:ext cx="1505965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fr-FR" sz="1050" dirty="0">
                <a:solidFill>
                  <a:srgbClr val="262626"/>
                </a:solidFill>
                <a:cs typeface="Avenir Book"/>
              </a:rPr>
              <a:t>Décrivez ici les fonctions que vous avez occupées. Décrivez également vos missions, le nombre de personnes que vous avez encadré, vos résultats.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575358" y="6667625"/>
            <a:ext cx="12541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2011 – 2014</a:t>
            </a:r>
          </a:p>
          <a:p>
            <a:r>
              <a:rPr lang="en-US" sz="1400" dirty="0" err="1"/>
              <a:t>Société</a:t>
            </a:r>
            <a:endParaRPr lang="en-US" sz="1400" dirty="0"/>
          </a:p>
          <a:p>
            <a:r>
              <a:rPr lang="en-US" sz="1400" i="1" dirty="0"/>
              <a:t>Poste</a:t>
            </a:r>
            <a:endParaRPr lang="uk-UA" sz="1400" i="1" dirty="0"/>
          </a:p>
        </p:txBody>
      </p:sp>
      <p:sp>
        <p:nvSpPr>
          <p:cNvPr id="69" name="Rectangle 68"/>
          <p:cNvSpPr/>
          <p:nvPr/>
        </p:nvSpPr>
        <p:spPr>
          <a:xfrm>
            <a:off x="3589868" y="6715753"/>
            <a:ext cx="206378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fr-FR" sz="1100" dirty="0">
                <a:solidFill>
                  <a:srgbClr val="262626"/>
                </a:solidFill>
                <a:cs typeface="Avenir Book"/>
              </a:rPr>
              <a:t>Décrivez ici les fonctions que vous avez occupées. Décrivez également vos missions, le nombre de personnes que vous avez encadré, vos résultats.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687315" y="5221805"/>
            <a:ext cx="12541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2015 – 2017</a:t>
            </a:r>
          </a:p>
          <a:p>
            <a:r>
              <a:rPr lang="en-US" sz="1400" dirty="0" err="1"/>
              <a:t>Société</a:t>
            </a:r>
            <a:endParaRPr lang="en-US" sz="1400" dirty="0"/>
          </a:p>
          <a:p>
            <a:r>
              <a:rPr lang="en-US" sz="1400" i="1" dirty="0"/>
              <a:t>Poste</a:t>
            </a:r>
            <a:endParaRPr lang="uk-UA" sz="1400" i="1" dirty="0"/>
          </a:p>
        </p:txBody>
      </p:sp>
      <p:sp>
        <p:nvSpPr>
          <p:cNvPr id="71" name="Rectangle 70"/>
          <p:cNvSpPr/>
          <p:nvPr/>
        </p:nvSpPr>
        <p:spPr>
          <a:xfrm>
            <a:off x="5672200" y="5269933"/>
            <a:ext cx="165617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fr-FR" sz="1100" dirty="0">
                <a:solidFill>
                  <a:srgbClr val="262626"/>
                </a:solidFill>
                <a:cs typeface="Avenir Book"/>
              </a:rPr>
              <a:t>Décrivez ici les fonctions que vous avez occupées. Décrivez également vos missions, le nombre de personnes que vous avez encadré, vos résultats.</a:t>
            </a:r>
          </a:p>
        </p:txBody>
      </p:sp>
      <p:sp>
        <p:nvSpPr>
          <p:cNvPr id="72" name="Rectangle 71"/>
          <p:cNvSpPr/>
          <p:nvPr/>
        </p:nvSpPr>
        <p:spPr>
          <a:xfrm>
            <a:off x="2136028" y="5361357"/>
            <a:ext cx="25200" cy="12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3" name="Rectangle 72"/>
          <p:cNvSpPr/>
          <p:nvPr/>
        </p:nvSpPr>
        <p:spPr>
          <a:xfrm>
            <a:off x="508812" y="5369229"/>
            <a:ext cx="21600" cy="12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4" name="TextBox 73"/>
          <p:cNvSpPr txBox="1"/>
          <p:nvPr/>
        </p:nvSpPr>
        <p:spPr>
          <a:xfrm>
            <a:off x="5653655" y="6647854"/>
            <a:ext cx="12541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2014 – 2016</a:t>
            </a:r>
          </a:p>
          <a:p>
            <a:r>
              <a:rPr lang="en-US" sz="1400" dirty="0" err="1"/>
              <a:t>Diplôme</a:t>
            </a:r>
            <a:endParaRPr lang="en-US" sz="1400" dirty="0"/>
          </a:p>
          <a:p>
            <a:r>
              <a:rPr lang="en-US" sz="1400" i="1" dirty="0" err="1"/>
              <a:t>Université</a:t>
            </a:r>
            <a:endParaRPr lang="uk-UA" sz="1400" i="1" dirty="0"/>
          </a:p>
        </p:txBody>
      </p:sp>
      <p:sp>
        <p:nvSpPr>
          <p:cNvPr id="75" name="Rectangle 74"/>
          <p:cNvSpPr/>
          <p:nvPr/>
        </p:nvSpPr>
        <p:spPr>
          <a:xfrm>
            <a:off x="896988" y="6613951"/>
            <a:ext cx="25200" cy="72588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6" name="TextBox 75"/>
          <p:cNvSpPr txBox="1"/>
          <p:nvPr/>
        </p:nvSpPr>
        <p:spPr>
          <a:xfrm>
            <a:off x="591789" y="7517596"/>
            <a:ext cx="111940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u="sng" dirty="0"/>
              <a:t>Competences</a:t>
            </a:r>
            <a:endParaRPr lang="uk-UA" sz="1300" b="1" u="sng" dirty="0"/>
          </a:p>
        </p:txBody>
      </p:sp>
      <p:sp>
        <p:nvSpPr>
          <p:cNvPr id="77" name="5-Point Star 76"/>
          <p:cNvSpPr/>
          <p:nvPr/>
        </p:nvSpPr>
        <p:spPr>
          <a:xfrm>
            <a:off x="513579" y="7603531"/>
            <a:ext cx="114306" cy="114306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78" name="Straight Arrow Connector 77"/>
          <p:cNvCxnSpPr/>
          <p:nvPr/>
        </p:nvCxnSpPr>
        <p:spPr>
          <a:xfrm flipV="1">
            <a:off x="3196798" y="7654984"/>
            <a:ext cx="3886562" cy="5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502331" y="7875839"/>
            <a:ext cx="87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/>
              <a:t>PHPMySQL</a:t>
            </a:r>
            <a:endParaRPr lang="uk-UA" sz="1200" i="1" dirty="0"/>
          </a:p>
        </p:txBody>
      </p:sp>
      <p:sp>
        <p:nvSpPr>
          <p:cNvPr id="80" name="TextBox 79"/>
          <p:cNvSpPr txBox="1"/>
          <p:nvPr/>
        </p:nvSpPr>
        <p:spPr>
          <a:xfrm>
            <a:off x="469218" y="8236802"/>
            <a:ext cx="905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/>
              <a:t>RubyOnRail</a:t>
            </a:r>
            <a:endParaRPr lang="uk-UA" sz="1200" i="1" dirty="0"/>
          </a:p>
        </p:txBody>
      </p:sp>
      <p:sp>
        <p:nvSpPr>
          <p:cNvPr id="81" name="TextBox 80"/>
          <p:cNvSpPr txBox="1"/>
          <p:nvPr/>
        </p:nvSpPr>
        <p:spPr>
          <a:xfrm>
            <a:off x="593048" y="8608361"/>
            <a:ext cx="732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/>
              <a:t>Adwords</a:t>
            </a:r>
            <a:endParaRPr lang="uk-UA" sz="1200" i="1" dirty="0"/>
          </a:p>
        </p:txBody>
      </p:sp>
      <p:sp>
        <p:nvSpPr>
          <p:cNvPr id="83" name="TextBox 82"/>
          <p:cNvSpPr txBox="1"/>
          <p:nvPr/>
        </p:nvSpPr>
        <p:spPr>
          <a:xfrm>
            <a:off x="3670569" y="7851419"/>
            <a:ext cx="1029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Photoshop CS</a:t>
            </a:r>
            <a:endParaRPr lang="uk-UA" sz="1200" i="1" dirty="0"/>
          </a:p>
        </p:txBody>
      </p:sp>
      <p:sp>
        <p:nvSpPr>
          <p:cNvPr id="84" name="TextBox 83"/>
          <p:cNvSpPr txBox="1"/>
          <p:nvPr/>
        </p:nvSpPr>
        <p:spPr>
          <a:xfrm>
            <a:off x="3934332" y="8194550"/>
            <a:ext cx="746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Analytics</a:t>
            </a:r>
            <a:endParaRPr lang="uk-UA" sz="1200" i="1" dirty="0"/>
          </a:p>
        </p:txBody>
      </p:sp>
      <p:sp>
        <p:nvSpPr>
          <p:cNvPr id="85" name="TextBox 84"/>
          <p:cNvSpPr txBox="1"/>
          <p:nvPr/>
        </p:nvSpPr>
        <p:spPr>
          <a:xfrm>
            <a:off x="3364481" y="8587880"/>
            <a:ext cx="13349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Windows / </a:t>
            </a:r>
            <a:r>
              <a:rPr lang="en-US" sz="1200" i="1" dirty="0" err="1"/>
              <a:t>MacOS</a:t>
            </a:r>
            <a:endParaRPr lang="uk-UA" sz="1200" i="1" dirty="0"/>
          </a:p>
        </p:txBody>
      </p:sp>
      <p:sp>
        <p:nvSpPr>
          <p:cNvPr id="86" name="5-Point Star 85"/>
          <p:cNvSpPr/>
          <p:nvPr/>
        </p:nvSpPr>
        <p:spPr>
          <a:xfrm>
            <a:off x="1879038" y="7905785"/>
            <a:ext cx="168268" cy="168268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7" name="5-Point Star 86"/>
          <p:cNvSpPr/>
          <p:nvPr/>
        </p:nvSpPr>
        <p:spPr>
          <a:xfrm>
            <a:off x="2115662" y="7905785"/>
            <a:ext cx="168268" cy="168268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8" name="5-Point Star 87"/>
          <p:cNvSpPr/>
          <p:nvPr/>
        </p:nvSpPr>
        <p:spPr>
          <a:xfrm>
            <a:off x="2352286" y="7905785"/>
            <a:ext cx="168268" cy="168268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9" name="5-Point Star 88"/>
          <p:cNvSpPr/>
          <p:nvPr/>
        </p:nvSpPr>
        <p:spPr>
          <a:xfrm>
            <a:off x="2576878" y="7905785"/>
            <a:ext cx="168268" cy="168268"/>
          </a:xfrm>
          <a:prstGeom prst="star5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0" name="5-Point Star 89"/>
          <p:cNvSpPr/>
          <p:nvPr/>
        </p:nvSpPr>
        <p:spPr>
          <a:xfrm>
            <a:off x="2813502" y="7905785"/>
            <a:ext cx="168268" cy="168268"/>
          </a:xfrm>
          <a:prstGeom prst="star5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1" name="5-Point Star 90"/>
          <p:cNvSpPr/>
          <p:nvPr/>
        </p:nvSpPr>
        <p:spPr>
          <a:xfrm>
            <a:off x="1866874" y="8288568"/>
            <a:ext cx="168268" cy="168268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2" name="5-Point Star 91"/>
          <p:cNvSpPr/>
          <p:nvPr/>
        </p:nvSpPr>
        <p:spPr>
          <a:xfrm>
            <a:off x="2103498" y="8288568"/>
            <a:ext cx="168268" cy="168268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3" name="5-Point Star 92"/>
          <p:cNvSpPr/>
          <p:nvPr/>
        </p:nvSpPr>
        <p:spPr>
          <a:xfrm>
            <a:off x="2340122" y="8288568"/>
            <a:ext cx="168268" cy="168268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4" name="5-Point Star 93"/>
          <p:cNvSpPr/>
          <p:nvPr/>
        </p:nvSpPr>
        <p:spPr>
          <a:xfrm>
            <a:off x="2564714" y="8288568"/>
            <a:ext cx="168268" cy="168268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5" name="5-Point Star 94"/>
          <p:cNvSpPr/>
          <p:nvPr/>
        </p:nvSpPr>
        <p:spPr>
          <a:xfrm>
            <a:off x="2801338" y="8288568"/>
            <a:ext cx="168268" cy="168268"/>
          </a:xfrm>
          <a:prstGeom prst="star5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6" name="5-Point Star 95"/>
          <p:cNvSpPr/>
          <p:nvPr/>
        </p:nvSpPr>
        <p:spPr>
          <a:xfrm>
            <a:off x="1848484" y="8651154"/>
            <a:ext cx="168268" cy="168268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7" name="5-Point Star 96"/>
          <p:cNvSpPr/>
          <p:nvPr/>
        </p:nvSpPr>
        <p:spPr>
          <a:xfrm>
            <a:off x="2085108" y="8651154"/>
            <a:ext cx="168268" cy="168268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8" name="5-Point Star 97"/>
          <p:cNvSpPr/>
          <p:nvPr/>
        </p:nvSpPr>
        <p:spPr>
          <a:xfrm>
            <a:off x="2321732" y="8651154"/>
            <a:ext cx="168268" cy="168268"/>
          </a:xfrm>
          <a:prstGeom prst="star5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9" name="5-Point Star 98"/>
          <p:cNvSpPr/>
          <p:nvPr/>
        </p:nvSpPr>
        <p:spPr>
          <a:xfrm>
            <a:off x="2546324" y="8651154"/>
            <a:ext cx="168268" cy="168268"/>
          </a:xfrm>
          <a:prstGeom prst="star5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0" name="5-Point Star 99"/>
          <p:cNvSpPr/>
          <p:nvPr/>
        </p:nvSpPr>
        <p:spPr>
          <a:xfrm>
            <a:off x="2782948" y="8651154"/>
            <a:ext cx="168268" cy="168268"/>
          </a:xfrm>
          <a:prstGeom prst="star5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1" name="5-Point Star 100"/>
          <p:cNvSpPr/>
          <p:nvPr/>
        </p:nvSpPr>
        <p:spPr>
          <a:xfrm>
            <a:off x="5239149" y="7876537"/>
            <a:ext cx="168268" cy="168268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2" name="5-Point Star 101"/>
          <p:cNvSpPr/>
          <p:nvPr/>
        </p:nvSpPr>
        <p:spPr>
          <a:xfrm>
            <a:off x="5475773" y="7876537"/>
            <a:ext cx="168268" cy="168268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3" name="5-Point Star 102"/>
          <p:cNvSpPr/>
          <p:nvPr/>
        </p:nvSpPr>
        <p:spPr>
          <a:xfrm>
            <a:off x="5712397" y="7876537"/>
            <a:ext cx="168268" cy="168268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4" name="5-Point Star 103"/>
          <p:cNvSpPr/>
          <p:nvPr/>
        </p:nvSpPr>
        <p:spPr>
          <a:xfrm>
            <a:off x="5936989" y="7876537"/>
            <a:ext cx="168268" cy="168268"/>
          </a:xfrm>
          <a:prstGeom prst="star5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5" name="5-Point Star 104"/>
          <p:cNvSpPr/>
          <p:nvPr/>
        </p:nvSpPr>
        <p:spPr>
          <a:xfrm>
            <a:off x="6173613" y="7876537"/>
            <a:ext cx="168268" cy="168268"/>
          </a:xfrm>
          <a:prstGeom prst="star5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6" name="5-Point Star 105"/>
          <p:cNvSpPr/>
          <p:nvPr/>
        </p:nvSpPr>
        <p:spPr>
          <a:xfrm>
            <a:off x="5226985" y="8247288"/>
            <a:ext cx="168268" cy="168268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7" name="5-Point Star 106"/>
          <p:cNvSpPr/>
          <p:nvPr/>
        </p:nvSpPr>
        <p:spPr>
          <a:xfrm>
            <a:off x="5463609" y="8247288"/>
            <a:ext cx="168268" cy="168268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8" name="5-Point Star 107"/>
          <p:cNvSpPr/>
          <p:nvPr/>
        </p:nvSpPr>
        <p:spPr>
          <a:xfrm>
            <a:off x="5700233" y="8247288"/>
            <a:ext cx="168268" cy="168268"/>
          </a:xfrm>
          <a:prstGeom prst="star5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9" name="5-Point Star 108"/>
          <p:cNvSpPr/>
          <p:nvPr/>
        </p:nvSpPr>
        <p:spPr>
          <a:xfrm>
            <a:off x="5924825" y="8247288"/>
            <a:ext cx="168268" cy="168268"/>
          </a:xfrm>
          <a:prstGeom prst="star5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0" name="5-Point Star 109"/>
          <p:cNvSpPr/>
          <p:nvPr/>
        </p:nvSpPr>
        <p:spPr>
          <a:xfrm>
            <a:off x="6161449" y="8247288"/>
            <a:ext cx="168268" cy="168268"/>
          </a:xfrm>
          <a:prstGeom prst="star5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1" name="5-Point Star 110"/>
          <p:cNvSpPr/>
          <p:nvPr/>
        </p:nvSpPr>
        <p:spPr>
          <a:xfrm>
            <a:off x="5208595" y="8609874"/>
            <a:ext cx="168268" cy="168268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2" name="5-Point Star 111"/>
          <p:cNvSpPr/>
          <p:nvPr/>
        </p:nvSpPr>
        <p:spPr>
          <a:xfrm>
            <a:off x="5445219" y="8609874"/>
            <a:ext cx="168268" cy="168268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3" name="5-Point Star 112"/>
          <p:cNvSpPr/>
          <p:nvPr/>
        </p:nvSpPr>
        <p:spPr>
          <a:xfrm>
            <a:off x="5681843" y="8609874"/>
            <a:ext cx="168268" cy="168268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4" name="5-Point Star 113"/>
          <p:cNvSpPr/>
          <p:nvPr/>
        </p:nvSpPr>
        <p:spPr>
          <a:xfrm>
            <a:off x="5906435" y="8609874"/>
            <a:ext cx="168268" cy="168268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5" name="5-Point Star 114"/>
          <p:cNvSpPr/>
          <p:nvPr/>
        </p:nvSpPr>
        <p:spPr>
          <a:xfrm>
            <a:off x="6143059" y="8609874"/>
            <a:ext cx="168268" cy="168268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6" name="Oval 115"/>
          <p:cNvSpPr/>
          <p:nvPr/>
        </p:nvSpPr>
        <p:spPr>
          <a:xfrm>
            <a:off x="1387938" y="7857490"/>
            <a:ext cx="298951" cy="298951"/>
          </a:xfrm>
          <a:prstGeom prst="ellipse">
            <a:avLst/>
          </a:prstGeom>
          <a:solidFill>
            <a:srgbClr val="DAD5C1"/>
          </a:solidFill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7" name="Oval 116"/>
          <p:cNvSpPr/>
          <p:nvPr/>
        </p:nvSpPr>
        <p:spPr>
          <a:xfrm>
            <a:off x="1383172" y="8226673"/>
            <a:ext cx="298951" cy="298951"/>
          </a:xfrm>
          <a:prstGeom prst="ellipse">
            <a:avLst/>
          </a:prstGeom>
          <a:solidFill>
            <a:srgbClr val="DAD5C1"/>
          </a:solidFill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8" name="Oval 117"/>
          <p:cNvSpPr/>
          <p:nvPr/>
        </p:nvSpPr>
        <p:spPr>
          <a:xfrm>
            <a:off x="1379799" y="8608361"/>
            <a:ext cx="298951" cy="298951"/>
          </a:xfrm>
          <a:prstGeom prst="ellipse">
            <a:avLst/>
          </a:prstGeom>
          <a:solidFill>
            <a:srgbClr val="DAD5C1"/>
          </a:solidFill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9" name="Oval 118"/>
          <p:cNvSpPr/>
          <p:nvPr/>
        </p:nvSpPr>
        <p:spPr>
          <a:xfrm>
            <a:off x="4707601" y="7819745"/>
            <a:ext cx="298951" cy="298951"/>
          </a:xfrm>
          <a:prstGeom prst="ellipse">
            <a:avLst/>
          </a:prstGeom>
          <a:solidFill>
            <a:srgbClr val="DAD5C1"/>
          </a:solidFill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0" name="Oval 119"/>
          <p:cNvSpPr/>
          <p:nvPr/>
        </p:nvSpPr>
        <p:spPr>
          <a:xfrm>
            <a:off x="4702835" y="8188928"/>
            <a:ext cx="298951" cy="298951"/>
          </a:xfrm>
          <a:prstGeom prst="ellipse">
            <a:avLst/>
          </a:prstGeom>
          <a:solidFill>
            <a:srgbClr val="DAD5C1"/>
          </a:solidFill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1" name="Oval 120"/>
          <p:cNvSpPr/>
          <p:nvPr/>
        </p:nvSpPr>
        <p:spPr>
          <a:xfrm>
            <a:off x="4699462" y="8570616"/>
            <a:ext cx="298951" cy="298951"/>
          </a:xfrm>
          <a:prstGeom prst="ellipse">
            <a:avLst/>
          </a:prstGeom>
          <a:solidFill>
            <a:srgbClr val="DAD5C1"/>
          </a:solidFill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23" name="Picture 1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22" y="3502234"/>
            <a:ext cx="183037" cy="183037"/>
          </a:xfrm>
          <a:prstGeom prst="rect">
            <a:avLst/>
          </a:prstGeom>
        </p:spPr>
      </p:pic>
      <p:sp>
        <p:nvSpPr>
          <p:cNvPr id="124" name="TextBox 123"/>
          <p:cNvSpPr txBox="1"/>
          <p:nvPr/>
        </p:nvSpPr>
        <p:spPr>
          <a:xfrm>
            <a:off x="1007437" y="9080855"/>
            <a:ext cx="74411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u="sng" dirty="0" err="1"/>
              <a:t>Langues</a:t>
            </a:r>
            <a:endParaRPr lang="uk-UA" sz="1300" b="1" u="sng" dirty="0"/>
          </a:p>
        </p:txBody>
      </p:sp>
      <p:sp>
        <p:nvSpPr>
          <p:cNvPr id="125" name="TextBox 124"/>
          <p:cNvSpPr txBox="1"/>
          <p:nvPr/>
        </p:nvSpPr>
        <p:spPr>
          <a:xfrm>
            <a:off x="3223407" y="9102918"/>
            <a:ext cx="74411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u="sng" dirty="0" err="1"/>
              <a:t>Langues</a:t>
            </a:r>
            <a:endParaRPr lang="uk-UA" sz="1300" b="1" u="sng" dirty="0"/>
          </a:p>
        </p:txBody>
      </p:sp>
      <p:sp>
        <p:nvSpPr>
          <p:cNvPr id="126" name="TextBox 125"/>
          <p:cNvSpPr txBox="1"/>
          <p:nvPr/>
        </p:nvSpPr>
        <p:spPr>
          <a:xfrm>
            <a:off x="5588246" y="9087543"/>
            <a:ext cx="75052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u="sng" dirty="0"/>
              <a:t>Hobbies</a:t>
            </a:r>
            <a:endParaRPr lang="uk-UA" sz="1300" b="1" u="sng" dirty="0"/>
          </a:p>
        </p:txBody>
      </p:sp>
      <p:pic>
        <p:nvPicPr>
          <p:cNvPr id="1028" name="Picture 4" descr="Image result for mail icon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44" y="3832835"/>
            <a:ext cx="209379" cy="209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HOUSE icon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69" y="4183893"/>
            <a:ext cx="219054" cy="219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connectionicon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8471" y="4532910"/>
            <a:ext cx="229883" cy="229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" name="5-Point Star 129"/>
          <p:cNvSpPr/>
          <p:nvPr/>
        </p:nvSpPr>
        <p:spPr>
          <a:xfrm>
            <a:off x="1592472" y="9499685"/>
            <a:ext cx="127414" cy="109577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1" name="5-Point Star 130"/>
          <p:cNvSpPr/>
          <p:nvPr/>
        </p:nvSpPr>
        <p:spPr>
          <a:xfrm>
            <a:off x="1780968" y="9499685"/>
            <a:ext cx="127414" cy="109577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2" name="5-Point Star 131"/>
          <p:cNvSpPr/>
          <p:nvPr/>
        </p:nvSpPr>
        <p:spPr>
          <a:xfrm>
            <a:off x="1969464" y="9499685"/>
            <a:ext cx="127414" cy="109577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3" name="5-Point Star 132"/>
          <p:cNvSpPr/>
          <p:nvPr/>
        </p:nvSpPr>
        <p:spPr>
          <a:xfrm>
            <a:off x="2145928" y="9499685"/>
            <a:ext cx="127414" cy="109577"/>
          </a:xfrm>
          <a:prstGeom prst="star5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4" name="5-Point Star 133"/>
          <p:cNvSpPr/>
          <p:nvPr/>
        </p:nvSpPr>
        <p:spPr>
          <a:xfrm>
            <a:off x="2334424" y="9499685"/>
            <a:ext cx="127414" cy="109577"/>
          </a:xfrm>
          <a:prstGeom prst="star5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5" name="5-Point Star 134"/>
          <p:cNvSpPr/>
          <p:nvPr/>
        </p:nvSpPr>
        <p:spPr>
          <a:xfrm>
            <a:off x="1600493" y="9796463"/>
            <a:ext cx="127414" cy="109577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6" name="5-Point Star 135"/>
          <p:cNvSpPr/>
          <p:nvPr/>
        </p:nvSpPr>
        <p:spPr>
          <a:xfrm>
            <a:off x="1788989" y="9796463"/>
            <a:ext cx="127414" cy="109577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7" name="5-Point Star 136"/>
          <p:cNvSpPr/>
          <p:nvPr/>
        </p:nvSpPr>
        <p:spPr>
          <a:xfrm>
            <a:off x="1977485" y="9796463"/>
            <a:ext cx="127414" cy="109577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8" name="5-Point Star 137"/>
          <p:cNvSpPr/>
          <p:nvPr/>
        </p:nvSpPr>
        <p:spPr>
          <a:xfrm>
            <a:off x="2153949" y="9796463"/>
            <a:ext cx="127414" cy="109577"/>
          </a:xfrm>
          <a:prstGeom prst="star5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9" name="5-Point Star 138"/>
          <p:cNvSpPr/>
          <p:nvPr/>
        </p:nvSpPr>
        <p:spPr>
          <a:xfrm>
            <a:off x="2342445" y="9796463"/>
            <a:ext cx="127414" cy="109577"/>
          </a:xfrm>
          <a:prstGeom prst="star5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0" name="5-Point Star 139"/>
          <p:cNvSpPr/>
          <p:nvPr/>
        </p:nvSpPr>
        <p:spPr>
          <a:xfrm>
            <a:off x="1608513" y="10081211"/>
            <a:ext cx="127414" cy="109577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5-Point Star 140"/>
          <p:cNvSpPr/>
          <p:nvPr/>
        </p:nvSpPr>
        <p:spPr>
          <a:xfrm>
            <a:off x="1797009" y="10081211"/>
            <a:ext cx="127414" cy="109577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2" name="5-Point Star 141"/>
          <p:cNvSpPr/>
          <p:nvPr/>
        </p:nvSpPr>
        <p:spPr>
          <a:xfrm>
            <a:off x="1985505" y="10081211"/>
            <a:ext cx="127414" cy="109577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3" name="5-Point Star 142"/>
          <p:cNvSpPr/>
          <p:nvPr/>
        </p:nvSpPr>
        <p:spPr>
          <a:xfrm>
            <a:off x="2161969" y="10081211"/>
            <a:ext cx="127414" cy="109577"/>
          </a:xfrm>
          <a:prstGeom prst="star5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4" name="5-Point Star 143"/>
          <p:cNvSpPr/>
          <p:nvPr/>
        </p:nvSpPr>
        <p:spPr>
          <a:xfrm>
            <a:off x="2350465" y="10081211"/>
            <a:ext cx="127414" cy="109577"/>
          </a:xfrm>
          <a:prstGeom prst="star5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TextBox 144"/>
          <p:cNvSpPr txBox="1"/>
          <p:nvPr/>
        </p:nvSpPr>
        <p:spPr>
          <a:xfrm>
            <a:off x="704043" y="9400328"/>
            <a:ext cx="7897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English</a:t>
            </a:r>
            <a:endParaRPr lang="uk-UA" sz="1600" i="1" dirty="0"/>
          </a:p>
        </p:txBody>
      </p:sp>
      <p:sp>
        <p:nvSpPr>
          <p:cNvPr id="146" name="TextBox 145"/>
          <p:cNvSpPr txBox="1"/>
          <p:nvPr/>
        </p:nvSpPr>
        <p:spPr>
          <a:xfrm>
            <a:off x="704043" y="9681974"/>
            <a:ext cx="870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German</a:t>
            </a:r>
            <a:endParaRPr lang="uk-UA" sz="1600" i="1" dirty="0"/>
          </a:p>
        </p:txBody>
      </p:sp>
      <p:sp>
        <p:nvSpPr>
          <p:cNvPr id="147" name="TextBox 146"/>
          <p:cNvSpPr txBox="1"/>
          <p:nvPr/>
        </p:nvSpPr>
        <p:spPr>
          <a:xfrm>
            <a:off x="704043" y="9979503"/>
            <a:ext cx="7607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French</a:t>
            </a:r>
            <a:endParaRPr lang="uk-UA" sz="1600" i="1" dirty="0"/>
          </a:p>
        </p:txBody>
      </p:sp>
      <p:sp>
        <p:nvSpPr>
          <p:cNvPr id="148" name="Oval 147"/>
          <p:cNvSpPr/>
          <p:nvPr/>
        </p:nvSpPr>
        <p:spPr>
          <a:xfrm>
            <a:off x="2778741" y="9430643"/>
            <a:ext cx="251869" cy="251869"/>
          </a:xfrm>
          <a:prstGeom prst="ellipse">
            <a:avLst/>
          </a:prstGeom>
          <a:solidFill>
            <a:srgbClr val="DAD5C1"/>
          </a:solidFill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Oval 148"/>
          <p:cNvSpPr/>
          <p:nvPr/>
        </p:nvSpPr>
        <p:spPr>
          <a:xfrm>
            <a:off x="2773975" y="9739666"/>
            <a:ext cx="251869" cy="251869"/>
          </a:xfrm>
          <a:prstGeom prst="ellipse">
            <a:avLst/>
          </a:prstGeom>
          <a:solidFill>
            <a:srgbClr val="DAD5C1"/>
          </a:solidFill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Oval 149"/>
          <p:cNvSpPr/>
          <p:nvPr/>
        </p:nvSpPr>
        <p:spPr>
          <a:xfrm>
            <a:off x="2770602" y="10049162"/>
            <a:ext cx="251869" cy="251869"/>
          </a:xfrm>
          <a:prstGeom prst="ellipse">
            <a:avLst/>
          </a:prstGeom>
          <a:solidFill>
            <a:srgbClr val="DAD5C1"/>
          </a:solidFill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TextBox 150"/>
          <p:cNvSpPr txBox="1"/>
          <p:nvPr/>
        </p:nvSpPr>
        <p:spPr>
          <a:xfrm>
            <a:off x="3205189" y="9421734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/>
              <a:t>Anglais</a:t>
            </a:r>
            <a:endParaRPr lang="uk-UA" sz="1600" i="1" dirty="0"/>
          </a:p>
        </p:txBody>
      </p:sp>
      <p:sp>
        <p:nvSpPr>
          <p:cNvPr id="152" name="TextBox 151"/>
          <p:cNvSpPr txBox="1"/>
          <p:nvPr/>
        </p:nvSpPr>
        <p:spPr>
          <a:xfrm>
            <a:off x="3205189" y="9703380"/>
            <a:ext cx="973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/>
              <a:t>Allemand</a:t>
            </a:r>
            <a:endParaRPr lang="uk-UA" sz="1600" i="1" dirty="0"/>
          </a:p>
        </p:txBody>
      </p:sp>
      <p:sp>
        <p:nvSpPr>
          <p:cNvPr id="153" name="TextBox 152"/>
          <p:cNvSpPr txBox="1"/>
          <p:nvPr/>
        </p:nvSpPr>
        <p:spPr>
          <a:xfrm>
            <a:off x="3205189" y="10000909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/>
              <a:t>Espagnol</a:t>
            </a:r>
            <a:endParaRPr lang="uk-UA" sz="1600" i="1" dirty="0"/>
          </a:p>
        </p:txBody>
      </p:sp>
      <p:sp>
        <p:nvSpPr>
          <p:cNvPr id="154" name="TextBox 153"/>
          <p:cNvSpPr txBox="1"/>
          <p:nvPr/>
        </p:nvSpPr>
        <p:spPr>
          <a:xfrm>
            <a:off x="5475423" y="9385918"/>
            <a:ext cx="7745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Cuisine</a:t>
            </a:r>
            <a:endParaRPr lang="uk-UA" sz="1600" i="1" dirty="0"/>
          </a:p>
        </p:txBody>
      </p:sp>
      <p:sp>
        <p:nvSpPr>
          <p:cNvPr id="155" name="TextBox 154"/>
          <p:cNvSpPr txBox="1"/>
          <p:nvPr/>
        </p:nvSpPr>
        <p:spPr>
          <a:xfrm>
            <a:off x="5475423" y="9703660"/>
            <a:ext cx="629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Sport</a:t>
            </a:r>
            <a:endParaRPr lang="uk-UA" sz="1600" i="1" dirty="0"/>
          </a:p>
        </p:txBody>
      </p:sp>
      <p:sp>
        <p:nvSpPr>
          <p:cNvPr id="156" name="TextBox 155"/>
          <p:cNvSpPr txBox="1"/>
          <p:nvPr/>
        </p:nvSpPr>
        <p:spPr>
          <a:xfrm>
            <a:off x="5475423" y="10001189"/>
            <a:ext cx="1213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Associations</a:t>
            </a:r>
            <a:endParaRPr lang="uk-UA" sz="1600" i="1" dirty="0"/>
          </a:p>
        </p:txBody>
      </p:sp>
      <p:pic>
        <p:nvPicPr>
          <p:cNvPr id="127" name="Picture 1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380" y="9393485"/>
            <a:ext cx="289746" cy="289746"/>
          </a:xfrm>
          <a:prstGeom prst="rect">
            <a:avLst/>
          </a:prstGeom>
        </p:spPr>
      </p:pic>
      <p:pic>
        <p:nvPicPr>
          <p:cNvPr id="1034" name="Picture 10" descr="Image result for sport icon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832" y="9708071"/>
            <a:ext cx="307146" cy="30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handmade icon 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735" y="10026546"/>
            <a:ext cx="271317" cy="271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" name="AutoShape 14" descr="Image result for medal icon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44" name="Picture 20" descr="Image result for medal icon pn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13"/>
          <a:stretch/>
        </p:blipFill>
        <p:spPr bwMode="auto">
          <a:xfrm>
            <a:off x="2774015" y="9457115"/>
            <a:ext cx="275617" cy="223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" name="Picture 20" descr="Image result for medal icon pn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13"/>
          <a:stretch/>
        </p:blipFill>
        <p:spPr bwMode="auto">
          <a:xfrm>
            <a:off x="2769928" y="9765113"/>
            <a:ext cx="275617" cy="223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5" name="Picture 20" descr="Image result for medal icon pn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13"/>
          <a:stretch/>
        </p:blipFill>
        <p:spPr bwMode="auto">
          <a:xfrm>
            <a:off x="2754404" y="10073659"/>
            <a:ext cx="275617" cy="223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0" r="40958" b="29759"/>
          <a:stretch/>
        </p:blipFill>
        <p:spPr>
          <a:xfrm>
            <a:off x="5653655" y="3263979"/>
            <a:ext cx="1519432" cy="1523622"/>
          </a:xfrm>
          <a:prstGeom prst="ellipse">
            <a:avLst/>
          </a:prstGeom>
          <a:ln>
            <a:solidFill>
              <a:schemeClr val="tx1"/>
            </a:solidFill>
          </a:ln>
        </p:spPr>
      </p:pic>
      <p:sp>
        <p:nvSpPr>
          <p:cNvPr id="5" name="ZoneTexte 4"/>
          <p:cNvSpPr txBox="1"/>
          <p:nvPr/>
        </p:nvSpPr>
        <p:spPr>
          <a:xfrm>
            <a:off x="76200" y="43264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16514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550</TotalTime>
  <Words>219</Words>
  <Application>Microsoft Macintosh PowerPoint</Application>
  <PresentationFormat>Personnalisé</PresentationFormat>
  <Paragraphs>50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Avenir Book</vt:lpstr>
      <vt:lpstr>Calibri</vt:lpstr>
      <vt:lpstr>Calibri Light</vt:lpstr>
      <vt:lpstr>Soda Fountain</vt:lpstr>
      <vt:lpstr>Times</vt:lpstr>
      <vt:lpstr>Тема Office</vt:lpstr>
      <vt:lpstr>Présentation PowerPoint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Аня</dc:creator>
  <cp:lastModifiedBy>Axel Maille</cp:lastModifiedBy>
  <cp:revision>65</cp:revision>
  <dcterms:created xsi:type="dcterms:W3CDTF">2016-10-24T21:32:01Z</dcterms:created>
  <dcterms:modified xsi:type="dcterms:W3CDTF">2018-05-25T09:25:43Z</dcterms:modified>
</cp:coreProperties>
</file>