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9683"/>
    <a:srgbClr val="AF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3"/>
    <p:restoredTop sz="94666"/>
  </p:normalViewPr>
  <p:slideViewPr>
    <p:cSldViewPr snapToGrid="0">
      <p:cViewPr varScale="1">
        <p:scale>
          <a:sx n="178" d="100"/>
          <a:sy n="178" d="100"/>
        </p:scale>
        <p:origin x="1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7569-98C9-A449-BB09-5B511565D937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0C7A-CEA0-EA49-B5B4-C7EBAE225A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792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7569-98C9-A449-BB09-5B511565D937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0C7A-CEA0-EA49-B5B4-C7EBAE225A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326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7569-98C9-A449-BB09-5B511565D937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0C7A-CEA0-EA49-B5B4-C7EBAE225A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938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7569-98C9-A449-BB09-5B511565D937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0C7A-CEA0-EA49-B5B4-C7EBAE225A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599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7569-98C9-A449-BB09-5B511565D937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0C7A-CEA0-EA49-B5B4-C7EBAE225A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1875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7569-98C9-A449-BB09-5B511565D937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0C7A-CEA0-EA49-B5B4-C7EBAE225A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865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7569-98C9-A449-BB09-5B511565D937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0C7A-CEA0-EA49-B5B4-C7EBAE225A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66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7569-98C9-A449-BB09-5B511565D937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0C7A-CEA0-EA49-B5B4-C7EBAE225A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10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7569-98C9-A449-BB09-5B511565D937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0C7A-CEA0-EA49-B5B4-C7EBAE225A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91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7569-98C9-A449-BB09-5B511565D937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0C7A-CEA0-EA49-B5B4-C7EBAE225A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60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7569-98C9-A449-BB09-5B511565D937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0C7A-CEA0-EA49-B5B4-C7EBAE225A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9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637569-98C9-A449-BB09-5B511565D937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790C7A-CEA0-EA49-B5B4-C7EBAE225A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66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97">
            <a:extLst>
              <a:ext uri="{FF2B5EF4-FFF2-40B4-BE49-F238E27FC236}">
                <a16:creationId xmlns:a16="http://schemas.microsoft.com/office/drawing/2014/main" id="{2ED794BA-9507-C993-8D22-69D88BF4E347}"/>
              </a:ext>
            </a:extLst>
          </p:cNvPr>
          <p:cNvGrpSpPr/>
          <p:nvPr/>
        </p:nvGrpSpPr>
        <p:grpSpPr>
          <a:xfrm>
            <a:off x="0" y="-5943"/>
            <a:ext cx="7559674" cy="990602"/>
            <a:chOff x="-1" y="-10800"/>
            <a:chExt cx="7559674" cy="1799771"/>
          </a:xfrm>
        </p:grpSpPr>
        <p:sp>
          <p:nvSpPr>
            <p:cNvPr id="8" name="Right Triangle 3574">
              <a:extLst>
                <a:ext uri="{FF2B5EF4-FFF2-40B4-BE49-F238E27FC236}">
                  <a16:creationId xmlns:a16="http://schemas.microsoft.com/office/drawing/2014/main" id="{6BA925E0-04E7-A64D-A279-27A81ABC86D0}"/>
                </a:ext>
              </a:extLst>
            </p:cNvPr>
            <p:cNvSpPr/>
            <p:nvPr/>
          </p:nvSpPr>
          <p:spPr>
            <a:xfrm rot="10800000">
              <a:off x="-1" y="493486"/>
              <a:ext cx="6857999" cy="711201"/>
            </a:xfrm>
            <a:prstGeom prst="rtTriangle">
              <a:avLst/>
            </a:prstGeom>
            <a:solidFill>
              <a:srgbClr val="6D96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l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8B58633-3DEE-E091-01FB-1D7AFE3633CE}"/>
                </a:ext>
              </a:extLst>
            </p:cNvPr>
            <p:cNvSpPr/>
            <p:nvPr/>
          </p:nvSpPr>
          <p:spPr>
            <a:xfrm>
              <a:off x="0" y="-1"/>
              <a:ext cx="6858000" cy="493486"/>
            </a:xfrm>
            <a:prstGeom prst="rect">
              <a:avLst/>
            </a:prstGeom>
            <a:solidFill>
              <a:srgbClr val="6D96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" name="Right Triangle 17">
              <a:extLst>
                <a:ext uri="{FF2B5EF4-FFF2-40B4-BE49-F238E27FC236}">
                  <a16:creationId xmlns:a16="http://schemas.microsoft.com/office/drawing/2014/main" id="{1F30BA04-04DD-8A81-1D03-D87BE840E977}"/>
                </a:ext>
              </a:extLst>
            </p:cNvPr>
            <p:cNvSpPr/>
            <p:nvPr/>
          </p:nvSpPr>
          <p:spPr>
            <a:xfrm rot="10800000">
              <a:off x="3575501" y="-10800"/>
              <a:ext cx="3984172" cy="1799771"/>
            </a:xfrm>
            <a:prstGeom prst="rtTriangle">
              <a:avLst/>
            </a:prstGeom>
            <a:solidFill>
              <a:srgbClr val="2828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1" name="Freeform 781">
            <a:extLst>
              <a:ext uri="{FF2B5EF4-FFF2-40B4-BE49-F238E27FC236}">
                <a16:creationId xmlns:a16="http://schemas.microsoft.com/office/drawing/2014/main" id="{B47284CE-BCF3-0BF9-498A-C838F60E0933}"/>
              </a:ext>
            </a:extLst>
          </p:cNvPr>
          <p:cNvSpPr>
            <a:spLocks/>
          </p:cNvSpPr>
          <p:nvPr/>
        </p:nvSpPr>
        <p:spPr bwMode="auto">
          <a:xfrm>
            <a:off x="3490193" y="1228763"/>
            <a:ext cx="2936307" cy="623938"/>
          </a:xfrm>
          <a:custGeom>
            <a:avLst/>
            <a:gdLst>
              <a:gd name="T0" fmla="*/ 996 w 1100"/>
              <a:gd name="T1" fmla="*/ 207 h 207"/>
              <a:gd name="T2" fmla="*/ 103 w 1100"/>
              <a:gd name="T3" fmla="*/ 207 h 207"/>
              <a:gd name="T4" fmla="*/ 0 w 1100"/>
              <a:gd name="T5" fmla="*/ 103 h 207"/>
              <a:gd name="T6" fmla="*/ 0 w 1100"/>
              <a:gd name="T7" fmla="*/ 103 h 207"/>
              <a:gd name="T8" fmla="*/ 103 w 1100"/>
              <a:gd name="T9" fmla="*/ 0 h 207"/>
              <a:gd name="T10" fmla="*/ 996 w 1100"/>
              <a:gd name="T11" fmla="*/ 0 h 207"/>
              <a:gd name="T12" fmla="*/ 1100 w 1100"/>
              <a:gd name="T13" fmla="*/ 103 h 207"/>
              <a:gd name="T14" fmla="*/ 1100 w 1100"/>
              <a:gd name="T15" fmla="*/ 103 h 207"/>
              <a:gd name="T16" fmla="*/ 996 w 1100"/>
              <a:gd name="T17" fmla="*/ 207 h 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00" h="207">
                <a:moveTo>
                  <a:pt x="996" y="207"/>
                </a:moveTo>
                <a:cubicBezTo>
                  <a:pt x="103" y="207"/>
                  <a:pt x="103" y="207"/>
                  <a:pt x="103" y="207"/>
                </a:cubicBezTo>
                <a:cubicBezTo>
                  <a:pt x="46" y="207"/>
                  <a:pt x="0" y="160"/>
                  <a:pt x="0" y="103"/>
                </a:cubicBezTo>
                <a:cubicBezTo>
                  <a:pt x="0" y="103"/>
                  <a:pt x="0" y="103"/>
                  <a:pt x="0" y="103"/>
                </a:cubicBezTo>
                <a:cubicBezTo>
                  <a:pt x="0" y="46"/>
                  <a:pt x="46" y="0"/>
                  <a:pt x="103" y="0"/>
                </a:cubicBezTo>
                <a:cubicBezTo>
                  <a:pt x="996" y="0"/>
                  <a:pt x="996" y="0"/>
                  <a:pt x="996" y="0"/>
                </a:cubicBezTo>
                <a:cubicBezTo>
                  <a:pt x="1053" y="0"/>
                  <a:pt x="1100" y="46"/>
                  <a:pt x="1100" y="103"/>
                </a:cubicBezTo>
                <a:cubicBezTo>
                  <a:pt x="1100" y="103"/>
                  <a:pt x="1100" y="103"/>
                  <a:pt x="1100" y="103"/>
                </a:cubicBezTo>
                <a:cubicBezTo>
                  <a:pt x="1100" y="160"/>
                  <a:pt x="1053" y="207"/>
                  <a:pt x="996" y="207"/>
                </a:cubicBezTo>
                <a:close/>
              </a:path>
            </a:pathLst>
          </a:custGeom>
          <a:solidFill>
            <a:srgbClr val="2A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b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Freeform 782">
            <a:extLst>
              <a:ext uri="{FF2B5EF4-FFF2-40B4-BE49-F238E27FC236}">
                <a16:creationId xmlns:a16="http://schemas.microsoft.com/office/drawing/2014/main" id="{FC69E40A-2FBE-4F98-FA3C-998FD1C33C05}"/>
              </a:ext>
            </a:extLst>
          </p:cNvPr>
          <p:cNvSpPr>
            <a:spLocks/>
          </p:cNvSpPr>
          <p:nvPr/>
        </p:nvSpPr>
        <p:spPr bwMode="auto">
          <a:xfrm>
            <a:off x="6001389" y="1923433"/>
            <a:ext cx="490513" cy="175908"/>
          </a:xfrm>
          <a:custGeom>
            <a:avLst/>
            <a:gdLst>
              <a:gd name="T0" fmla="*/ 152 w 184"/>
              <a:gd name="T1" fmla="*/ 65 h 65"/>
              <a:gd name="T2" fmla="*/ 33 w 184"/>
              <a:gd name="T3" fmla="*/ 65 h 65"/>
              <a:gd name="T4" fmla="*/ 0 w 184"/>
              <a:gd name="T5" fmla="*/ 32 h 65"/>
              <a:gd name="T6" fmla="*/ 0 w 184"/>
              <a:gd name="T7" fmla="*/ 32 h 65"/>
              <a:gd name="T8" fmla="*/ 33 w 184"/>
              <a:gd name="T9" fmla="*/ 0 h 65"/>
              <a:gd name="T10" fmla="*/ 152 w 184"/>
              <a:gd name="T11" fmla="*/ 0 h 65"/>
              <a:gd name="T12" fmla="*/ 184 w 184"/>
              <a:gd name="T13" fmla="*/ 32 h 65"/>
              <a:gd name="T14" fmla="*/ 184 w 184"/>
              <a:gd name="T15" fmla="*/ 32 h 65"/>
              <a:gd name="T16" fmla="*/ 152 w 184"/>
              <a:gd name="T17" fmla="*/ 6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4" h="65">
                <a:moveTo>
                  <a:pt x="152" y="65"/>
                </a:moveTo>
                <a:cubicBezTo>
                  <a:pt x="33" y="65"/>
                  <a:pt x="33" y="65"/>
                  <a:pt x="33" y="65"/>
                </a:cubicBezTo>
                <a:cubicBezTo>
                  <a:pt x="15" y="65"/>
                  <a:pt x="0" y="50"/>
                  <a:pt x="0" y="32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14"/>
                  <a:pt x="15" y="0"/>
                  <a:pt x="33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70" y="0"/>
                  <a:pt x="184" y="14"/>
                  <a:pt x="184" y="32"/>
                </a:cubicBezTo>
                <a:cubicBezTo>
                  <a:pt x="184" y="32"/>
                  <a:pt x="184" y="32"/>
                  <a:pt x="184" y="32"/>
                </a:cubicBezTo>
                <a:cubicBezTo>
                  <a:pt x="184" y="50"/>
                  <a:pt x="170" y="65"/>
                  <a:pt x="152" y="65"/>
                </a:cubicBezTo>
                <a:close/>
              </a:path>
            </a:pathLst>
          </a:custGeom>
          <a:solidFill>
            <a:srgbClr val="2A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Freeform 783">
            <a:extLst>
              <a:ext uri="{FF2B5EF4-FFF2-40B4-BE49-F238E27FC236}">
                <a16:creationId xmlns:a16="http://schemas.microsoft.com/office/drawing/2014/main" id="{44863F4C-4AD3-BFA2-49C8-CB4816E06F57}"/>
              </a:ext>
            </a:extLst>
          </p:cNvPr>
          <p:cNvSpPr>
            <a:spLocks/>
          </p:cNvSpPr>
          <p:nvPr/>
        </p:nvSpPr>
        <p:spPr bwMode="auto">
          <a:xfrm>
            <a:off x="6557304" y="1782491"/>
            <a:ext cx="213119" cy="175908"/>
          </a:xfrm>
          <a:custGeom>
            <a:avLst/>
            <a:gdLst>
              <a:gd name="T0" fmla="*/ 47 w 80"/>
              <a:gd name="T1" fmla="*/ 65 h 65"/>
              <a:gd name="T2" fmla="*/ 32 w 80"/>
              <a:gd name="T3" fmla="*/ 65 h 65"/>
              <a:gd name="T4" fmla="*/ 0 w 80"/>
              <a:gd name="T5" fmla="*/ 32 h 65"/>
              <a:gd name="T6" fmla="*/ 0 w 80"/>
              <a:gd name="T7" fmla="*/ 32 h 65"/>
              <a:gd name="T8" fmla="*/ 32 w 80"/>
              <a:gd name="T9" fmla="*/ 0 h 65"/>
              <a:gd name="T10" fmla="*/ 47 w 80"/>
              <a:gd name="T11" fmla="*/ 0 h 65"/>
              <a:gd name="T12" fmla="*/ 80 w 80"/>
              <a:gd name="T13" fmla="*/ 32 h 65"/>
              <a:gd name="T14" fmla="*/ 80 w 80"/>
              <a:gd name="T15" fmla="*/ 32 h 65"/>
              <a:gd name="T16" fmla="*/ 47 w 80"/>
              <a:gd name="T17" fmla="*/ 6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" h="65">
                <a:moveTo>
                  <a:pt x="47" y="65"/>
                </a:moveTo>
                <a:cubicBezTo>
                  <a:pt x="32" y="65"/>
                  <a:pt x="32" y="65"/>
                  <a:pt x="32" y="65"/>
                </a:cubicBezTo>
                <a:cubicBezTo>
                  <a:pt x="14" y="65"/>
                  <a:pt x="0" y="50"/>
                  <a:pt x="0" y="32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14"/>
                  <a:pt x="14" y="0"/>
                  <a:pt x="32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65" y="0"/>
                  <a:pt x="80" y="14"/>
                  <a:pt x="80" y="32"/>
                </a:cubicBezTo>
                <a:cubicBezTo>
                  <a:pt x="80" y="32"/>
                  <a:pt x="80" y="32"/>
                  <a:pt x="80" y="32"/>
                </a:cubicBezTo>
                <a:cubicBezTo>
                  <a:pt x="80" y="50"/>
                  <a:pt x="65" y="65"/>
                  <a:pt x="47" y="65"/>
                </a:cubicBezTo>
                <a:close/>
              </a:path>
            </a:pathLst>
          </a:custGeom>
          <a:solidFill>
            <a:srgbClr val="2A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5" name="Group 1051">
            <a:extLst>
              <a:ext uri="{FF2B5EF4-FFF2-40B4-BE49-F238E27FC236}">
                <a16:creationId xmlns:a16="http://schemas.microsoft.com/office/drawing/2014/main" id="{86984225-9AFB-5A53-32A2-F4D1EE603597}"/>
              </a:ext>
            </a:extLst>
          </p:cNvPr>
          <p:cNvGrpSpPr/>
          <p:nvPr/>
        </p:nvGrpSpPr>
        <p:grpSpPr>
          <a:xfrm>
            <a:off x="727718" y="974222"/>
            <a:ext cx="647700" cy="174625"/>
            <a:chOff x="395288" y="1504950"/>
            <a:chExt cx="647700" cy="174625"/>
          </a:xfrm>
          <a:solidFill>
            <a:srgbClr val="6D9683"/>
          </a:solidFill>
        </p:grpSpPr>
        <p:sp>
          <p:nvSpPr>
            <p:cNvPr id="17" name="Freeform 788">
              <a:extLst>
                <a:ext uri="{FF2B5EF4-FFF2-40B4-BE49-F238E27FC236}">
                  <a16:creationId xmlns:a16="http://schemas.microsoft.com/office/drawing/2014/main" id="{8071EEBD-C94A-E4D1-58C4-E0B052292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288" y="1504950"/>
              <a:ext cx="647700" cy="174625"/>
            </a:xfrm>
            <a:custGeom>
              <a:avLst/>
              <a:gdLst>
                <a:gd name="T0" fmla="*/ 190 w 220"/>
                <a:gd name="T1" fmla="*/ 59 h 59"/>
                <a:gd name="T2" fmla="*/ 30 w 220"/>
                <a:gd name="T3" fmla="*/ 59 h 59"/>
                <a:gd name="T4" fmla="*/ 0 w 220"/>
                <a:gd name="T5" fmla="*/ 29 h 59"/>
                <a:gd name="T6" fmla="*/ 0 w 220"/>
                <a:gd name="T7" fmla="*/ 29 h 59"/>
                <a:gd name="T8" fmla="*/ 30 w 220"/>
                <a:gd name="T9" fmla="*/ 0 h 59"/>
                <a:gd name="T10" fmla="*/ 190 w 220"/>
                <a:gd name="T11" fmla="*/ 0 h 59"/>
                <a:gd name="T12" fmla="*/ 220 w 220"/>
                <a:gd name="T13" fmla="*/ 29 h 59"/>
                <a:gd name="T14" fmla="*/ 220 w 220"/>
                <a:gd name="T15" fmla="*/ 29 h 59"/>
                <a:gd name="T16" fmla="*/ 190 w 220"/>
                <a:gd name="T1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0" h="59">
                  <a:moveTo>
                    <a:pt x="190" y="59"/>
                  </a:moveTo>
                  <a:cubicBezTo>
                    <a:pt x="30" y="59"/>
                    <a:pt x="30" y="59"/>
                    <a:pt x="30" y="59"/>
                  </a:cubicBezTo>
                  <a:cubicBezTo>
                    <a:pt x="14" y="59"/>
                    <a:pt x="0" y="46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4" y="0"/>
                    <a:pt x="30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206" y="0"/>
                    <a:pt x="220" y="13"/>
                    <a:pt x="220" y="29"/>
                  </a:cubicBezTo>
                  <a:cubicBezTo>
                    <a:pt x="220" y="29"/>
                    <a:pt x="220" y="29"/>
                    <a:pt x="220" y="29"/>
                  </a:cubicBezTo>
                  <a:cubicBezTo>
                    <a:pt x="220" y="46"/>
                    <a:pt x="206" y="59"/>
                    <a:pt x="190" y="5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>
                <a:solidFill>
                  <a:schemeClr val="l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" name="Freeform 793">
              <a:extLst>
                <a:ext uri="{FF2B5EF4-FFF2-40B4-BE49-F238E27FC236}">
                  <a16:creationId xmlns:a16="http://schemas.microsoft.com/office/drawing/2014/main" id="{4C715281-301F-5F51-3EF9-05C762E085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288" y="1504950"/>
              <a:ext cx="647700" cy="174625"/>
            </a:xfrm>
            <a:custGeom>
              <a:avLst/>
              <a:gdLst>
                <a:gd name="T0" fmla="*/ 190 w 220"/>
                <a:gd name="T1" fmla="*/ 59 h 59"/>
                <a:gd name="T2" fmla="*/ 30 w 220"/>
                <a:gd name="T3" fmla="*/ 59 h 59"/>
                <a:gd name="T4" fmla="*/ 0 w 220"/>
                <a:gd name="T5" fmla="*/ 29 h 59"/>
                <a:gd name="T6" fmla="*/ 0 w 220"/>
                <a:gd name="T7" fmla="*/ 29 h 59"/>
                <a:gd name="T8" fmla="*/ 30 w 220"/>
                <a:gd name="T9" fmla="*/ 0 h 59"/>
                <a:gd name="T10" fmla="*/ 190 w 220"/>
                <a:gd name="T11" fmla="*/ 0 h 59"/>
                <a:gd name="T12" fmla="*/ 220 w 220"/>
                <a:gd name="T13" fmla="*/ 29 h 59"/>
                <a:gd name="T14" fmla="*/ 220 w 220"/>
                <a:gd name="T15" fmla="*/ 29 h 59"/>
                <a:gd name="T16" fmla="*/ 190 w 220"/>
                <a:gd name="T1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0" h="59">
                  <a:moveTo>
                    <a:pt x="190" y="59"/>
                  </a:moveTo>
                  <a:cubicBezTo>
                    <a:pt x="30" y="59"/>
                    <a:pt x="30" y="59"/>
                    <a:pt x="30" y="59"/>
                  </a:cubicBezTo>
                  <a:cubicBezTo>
                    <a:pt x="14" y="59"/>
                    <a:pt x="0" y="46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4" y="0"/>
                    <a:pt x="30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206" y="0"/>
                    <a:pt x="220" y="13"/>
                    <a:pt x="220" y="29"/>
                  </a:cubicBezTo>
                  <a:cubicBezTo>
                    <a:pt x="220" y="29"/>
                    <a:pt x="220" y="29"/>
                    <a:pt x="220" y="29"/>
                  </a:cubicBezTo>
                  <a:cubicBezTo>
                    <a:pt x="220" y="46"/>
                    <a:pt x="206" y="59"/>
                    <a:pt x="190" y="5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>
                <a:solidFill>
                  <a:schemeClr val="l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6" name="Freeform 1238">
            <a:extLst>
              <a:ext uri="{FF2B5EF4-FFF2-40B4-BE49-F238E27FC236}">
                <a16:creationId xmlns:a16="http://schemas.microsoft.com/office/drawing/2014/main" id="{F4FB3F11-B37B-F21F-7549-14D668804C1F}"/>
              </a:ext>
            </a:extLst>
          </p:cNvPr>
          <p:cNvSpPr>
            <a:spLocks/>
          </p:cNvSpPr>
          <p:nvPr/>
        </p:nvSpPr>
        <p:spPr bwMode="auto">
          <a:xfrm>
            <a:off x="739901" y="9248999"/>
            <a:ext cx="6819774" cy="1446577"/>
          </a:xfrm>
          <a:custGeom>
            <a:avLst/>
            <a:gdLst>
              <a:gd name="connsiteX0" fmla="*/ 6819774 w 6819774"/>
              <a:gd name="connsiteY0" fmla="*/ 0 h 1900510"/>
              <a:gd name="connsiteX1" fmla="*/ 6819774 w 6819774"/>
              <a:gd name="connsiteY1" fmla="*/ 1900510 h 1900510"/>
              <a:gd name="connsiteX2" fmla="*/ 426058 w 6819774"/>
              <a:gd name="connsiteY2" fmla="*/ 1900510 h 1900510"/>
              <a:gd name="connsiteX3" fmla="*/ 0 w 6819774"/>
              <a:gd name="connsiteY3" fmla="*/ 1333998 h 1900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19774" h="1900510">
                <a:moveTo>
                  <a:pt x="6819774" y="0"/>
                </a:moveTo>
                <a:lnTo>
                  <a:pt x="6819774" y="1900510"/>
                </a:lnTo>
                <a:lnTo>
                  <a:pt x="426058" y="1900510"/>
                </a:lnTo>
                <a:lnTo>
                  <a:pt x="0" y="1333998"/>
                </a:lnTo>
                <a:close/>
              </a:path>
            </a:pathLst>
          </a:custGeom>
          <a:solidFill>
            <a:srgbClr val="6D9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>
              <a:solidFill>
                <a:schemeClr val="l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Freeform 1234">
            <a:extLst>
              <a:ext uri="{FF2B5EF4-FFF2-40B4-BE49-F238E27FC236}">
                <a16:creationId xmlns:a16="http://schemas.microsoft.com/office/drawing/2014/main" id="{2253DE4E-6AC4-F238-F268-727A91A6CAE9}"/>
              </a:ext>
            </a:extLst>
          </p:cNvPr>
          <p:cNvSpPr>
            <a:spLocks/>
          </p:cNvSpPr>
          <p:nvPr/>
        </p:nvSpPr>
        <p:spPr bwMode="auto">
          <a:xfrm>
            <a:off x="0" y="9095425"/>
            <a:ext cx="6701780" cy="1602651"/>
          </a:xfrm>
          <a:custGeom>
            <a:avLst/>
            <a:gdLst>
              <a:gd name="connsiteX0" fmla="*/ 0 w 6701780"/>
              <a:gd name="connsiteY0" fmla="*/ 0 h 1451007"/>
              <a:gd name="connsiteX1" fmla="*/ 5173636 w 6701780"/>
              <a:gd name="connsiteY1" fmla="*/ 591926 h 1451007"/>
              <a:gd name="connsiteX2" fmla="*/ 6701780 w 6701780"/>
              <a:gd name="connsiteY2" fmla="*/ 1451007 h 1451007"/>
              <a:gd name="connsiteX3" fmla="*/ 0 w 6701780"/>
              <a:gd name="connsiteY3" fmla="*/ 1451007 h 1451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1780" h="1451007">
                <a:moveTo>
                  <a:pt x="0" y="0"/>
                </a:moveTo>
                <a:lnTo>
                  <a:pt x="5173636" y="591926"/>
                </a:lnTo>
                <a:lnTo>
                  <a:pt x="6701780" y="1451007"/>
                </a:lnTo>
                <a:lnTo>
                  <a:pt x="0" y="1451007"/>
                </a:lnTo>
                <a:close/>
              </a:path>
            </a:pathLst>
          </a:custGeom>
          <a:solidFill>
            <a:srgbClr val="2A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TextBox 1063">
            <a:extLst>
              <a:ext uri="{FF2B5EF4-FFF2-40B4-BE49-F238E27FC236}">
                <a16:creationId xmlns:a16="http://schemas.microsoft.com/office/drawing/2014/main" id="{A5E93656-9B88-0112-4791-DDEDAAA04C2F}"/>
              </a:ext>
            </a:extLst>
          </p:cNvPr>
          <p:cNvSpPr txBox="1"/>
          <p:nvPr/>
        </p:nvSpPr>
        <p:spPr>
          <a:xfrm>
            <a:off x="3577162" y="1325289"/>
            <a:ext cx="2762368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2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</a:t>
            </a:r>
            <a:r>
              <a:rPr lang="en-US" sz="2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 CV</a:t>
            </a:r>
          </a:p>
        </p:txBody>
      </p:sp>
      <p:sp>
        <p:nvSpPr>
          <p:cNvPr id="29" name="TextBox 1240">
            <a:extLst>
              <a:ext uri="{FF2B5EF4-FFF2-40B4-BE49-F238E27FC236}">
                <a16:creationId xmlns:a16="http://schemas.microsoft.com/office/drawing/2014/main" id="{548630C3-DBD6-1C11-218B-33B9FB1A725E}"/>
              </a:ext>
            </a:extLst>
          </p:cNvPr>
          <p:cNvSpPr txBox="1"/>
          <p:nvPr/>
        </p:nvSpPr>
        <p:spPr>
          <a:xfrm>
            <a:off x="313376" y="9453921"/>
            <a:ext cx="64601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</a:t>
            </a:r>
          </a:p>
        </p:txBody>
      </p:sp>
      <p:sp>
        <p:nvSpPr>
          <p:cNvPr id="41" name="TextBox 1282">
            <a:extLst>
              <a:ext uri="{FF2B5EF4-FFF2-40B4-BE49-F238E27FC236}">
                <a16:creationId xmlns:a16="http://schemas.microsoft.com/office/drawing/2014/main" id="{E07E44B1-154A-73D7-6C87-A45AA368A747}"/>
              </a:ext>
            </a:extLst>
          </p:cNvPr>
          <p:cNvSpPr txBox="1"/>
          <p:nvPr/>
        </p:nvSpPr>
        <p:spPr>
          <a:xfrm>
            <a:off x="664218" y="2637453"/>
            <a:ext cx="735779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Objectifs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42" name="Straight Connector 1085">
            <a:extLst>
              <a:ext uri="{FF2B5EF4-FFF2-40B4-BE49-F238E27FC236}">
                <a16:creationId xmlns:a16="http://schemas.microsoft.com/office/drawing/2014/main" id="{ABA1FE74-AC54-E463-5FBD-7D05F5D4C5A9}"/>
              </a:ext>
            </a:extLst>
          </p:cNvPr>
          <p:cNvCxnSpPr/>
          <p:nvPr/>
        </p:nvCxnSpPr>
        <p:spPr>
          <a:xfrm>
            <a:off x="3167706" y="2622065"/>
            <a:ext cx="0" cy="5639345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1283">
            <a:extLst>
              <a:ext uri="{FF2B5EF4-FFF2-40B4-BE49-F238E27FC236}">
                <a16:creationId xmlns:a16="http://schemas.microsoft.com/office/drawing/2014/main" id="{E6BC5D24-8544-CB85-8681-0C361998F3B2}"/>
              </a:ext>
            </a:extLst>
          </p:cNvPr>
          <p:cNvSpPr txBox="1"/>
          <p:nvPr/>
        </p:nvSpPr>
        <p:spPr>
          <a:xfrm>
            <a:off x="664218" y="2910185"/>
            <a:ext cx="2300906" cy="107721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tristique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Nullam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faucibus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augue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luctus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maximus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fames ac ante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primis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faucibus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44" name="TextBox 1284">
            <a:extLst>
              <a:ext uri="{FF2B5EF4-FFF2-40B4-BE49-F238E27FC236}">
                <a16:creationId xmlns:a16="http://schemas.microsoft.com/office/drawing/2014/main" id="{2B9A7279-0A25-7684-1657-B7589C9AB9BA}"/>
              </a:ext>
            </a:extLst>
          </p:cNvPr>
          <p:cNvSpPr txBox="1"/>
          <p:nvPr/>
        </p:nvSpPr>
        <p:spPr>
          <a:xfrm>
            <a:off x="660028" y="4210288"/>
            <a:ext cx="697307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Langues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TextBox 1286">
            <a:extLst>
              <a:ext uri="{FF2B5EF4-FFF2-40B4-BE49-F238E27FC236}">
                <a16:creationId xmlns:a16="http://schemas.microsoft.com/office/drawing/2014/main" id="{B69EE438-DB0C-879B-9174-42DFD177E909}"/>
              </a:ext>
            </a:extLst>
          </p:cNvPr>
          <p:cNvSpPr txBox="1"/>
          <p:nvPr/>
        </p:nvSpPr>
        <p:spPr>
          <a:xfrm>
            <a:off x="660028" y="4498137"/>
            <a:ext cx="408766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French</a:t>
            </a:r>
          </a:p>
        </p:txBody>
      </p:sp>
      <p:sp>
        <p:nvSpPr>
          <p:cNvPr id="46" name="TextBox 1289">
            <a:extLst>
              <a:ext uri="{FF2B5EF4-FFF2-40B4-BE49-F238E27FC236}">
                <a16:creationId xmlns:a16="http://schemas.microsoft.com/office/drawing/2014/main" id="{406A1901-C95D-6611-2E99-29E631074382}"/>
              </a:ext>
            </a:extLst>
          </p:cNvPr>
          <p:cNvSpPr txBox="1"/>
          <p:nvPr/>
        </p:nvSpPr>
        <p:spPr>
          <a:xfrm>
            <a:off x="660028" y="4741332"/>
            <a:ext cx="519373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German </a:t>
            </a:r>
          </a:p>
        </p:txBody>
      </p:sp>
      <p:sp>
        <p:nvSpPr>
          <p:cNvPr id="47" name="TextBox 1294">
            <a:extLst>
              <a:ext uri="{FF2B5EF4-FFF2-40B4-BE49-F238E27FC236}">
                <a16:creationId xmlns:a16="http://schemas.microsoft.com/office/drawing/2014/main" id="{CC7B2B6C-8D60-A1AD-3719-C4597DDC74D1}"/>
              </a:ext>
            </a:extLst>
          </p:cNvPr>
          <p:cNvSpPr txBox="1"/>
          <p:nvPr/>
        </p:nvSpPr>
        <p:spPr>
          <a:xfrm>
            <a:off x="660028" y="4984527"/>
            <a:ext cx="503343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Spanish </a:t>
            </a:r>
          </a:p>
        </p:txBody>
      </p:sp>
      <p:grpSp>
        <p:nvGrpSpPr>
          <p:cNvPr id="48" name="Group 1372">
            <a:extLst>
              <a:ext uri="{FF2B5EF4-FFF2-40B4-BE49-F238E27FC236}">
                <a16:creationId xmlns:a16="http://schemas.microsoft.com/office/drawing/2014/main" id="{7BBC7878-DB62-8962-19CF-0462D633C60E}"/>
              </a:ext>
            </a:extLst>
          </p:cNvPr>
          <p:cNvGrpSpPr/>
          <p:nvPr/>
        </p:nvGrpSpPr>
        <p:grpSpPr>
          <a:xfrm>
            <a:off x="1848708" y="4575082"/>
            <a:ext cx="975368" cy="486390"/>
            <a:chOff x="1181385" y="4552356"/>
            <a:chExt cx="1314451" cy="486390"/>
          </a:xfrm>
        </p:grpSpPr>
        <p:cxnSp>
          <p:nvCxnSpPr>
            <p:cNvPr id="49" name="Straight Connector 1215">
              <a:extLst>
                <a:ext uri="{FF2B5EF4-FFF2-40B4-BE49-F238E27FC236}">
                  <a16:creationId xmlns:a16="http://schemas.microsoft.com/office/drawing/2014/main" id="{CA972180-950E-1771-27DB-23513F0E834A}"/>
                </a:ext>
              </a:extLst>
            </p:cNvPr>
            <p:cNvCxnSpPr/>
            <p:nvPr/>
          </p:nvCxnSpPr>
          <p:spPr>
            <a:xfrm>
              <a:off x="1189412" y="4552356"/>
              <a:ext cx="1306424" cy="0"/>
            </a:xfrm>
            <a:prstGeom prst="line">
              <a:avLst/>
            </a:prstGeom>
            <a:ln w="76200" cap="rnd">
              <a:solidFill>
                <a:schemeClr val="bg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1287">
              <a:extLst>
                <a:ext uri="{FF2B5EF4-FFF2-40B4-BE49-F238E27FC236}">
                  <a16:creationId xmlns:a16="http://schemas.microsoft.com/office/drawing/2014/main" id="{0CE4CD72-BDE2-47AC-27D9-E8CFCE3D40E2}"/>
                </a:ext>
              </a:extLst>
            </p:cNvPr>
            <p:cNvCxnSpPr/>
            <p:nvPr/>
          </p:nvCxnSpPr>
          <p:spPr>
            <a:xfrm>
              <a:off x="1189412" y="4552356"/>
              <a:ext cx="1025472" cy="0"/>
            </a:xfrm>
            <a:prstGeom prst="line">
              <a:avLst/>
            </a:prstGeom>
            <a:ln w="76200" cap="rnd">
              <a:solidFill>
                <a:srgbClr val="6D968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1290">
              <a:extLst>
                <a:ext uri="{FF2B5EF4-FFF2-40B4-BE49-F238E27FC236}">
                  <a16:creationId xmlns:a16="http://schemas.microsoft.com/office/drawing/2014/main" id="{11D5EA71-F286-FA0D-8DB8-4D102561380B}"/>
                </a:ext>
              </a:extLst>
            </p:cNvPr>
            <p:cNvCxnSpPr/>
            <p:nvPr/>
          </p:nvCxnSpPr>
          <p:spPr>
            <a:xfrm>
              <a:off x="1189412" y="4795551"/>
              <a:ext cx="1306424" cy="0"/>
            </a:xfrm>
            <a:prstGeom prst="line">
              <a:avLst/>
            </a:prstGeom>
            <a:ln w="76200" cap="rnd">
              <a:solidFill>
                <a:schemeClr val="bg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1291">
              <a:extLst>
                <a:ext uri="{FF2B5EF4-FFF2-40B4-BE49-F238E27FC236}">
                  <a16:creationId xmlns:a16="http://schemas.microsoft.com/office/drawing/2014/main" id="{44D24866-B503-711D-EB0E-ACABA3F56BB0}"/>
                </a:ext>
              </a:extLst>
            </p:cNvPr>
            <p:cNvCxnSpPr/>
            <p:nvPr/>
          </p:nvCxnSpPr>
          <p:spPr>
            <a:xfrm>
              <a:off x="1189412" y="4795551"/>
              <a:ext cx="676256" cy="0"/>
            </a:xfrm>
            <a:prstGeom prst="line">
              <a:avLst/>
            </a:prstGeom>
            <a:ln w="76200" cap="rnd">
              <a:solidFill>
                <a:srgbClr val="6D968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1295">
              <a:extLst>
                <a:ext uri="{FF2B5EF4-FFF2-40B4-BE49-F238E27FC236}">
                  <a16:creationId xmlns:a16="http://schemas.microsoft.com/office/drawing/2014/main" id="{1CF49E99-6EE8-B59F-3F9C-2910C09E4E25}"/>
                </a:ext>
              </a:extLst>
            </p:cNvPr>
            <p:cNvCxnSpPr/>
            <p:nvPr/>
          </p:nvCxnSpPr>
          <p:spPr>
            <a:xfrm>
              <a:off x="1181385" y="5038746"/>
              <a:ext cx="1306424" cy="0"/>
            </a:xfrm>
            <a:prstGeom prst="line">
              <a:avLst/>
            </a:prstGeom>
            <a:ln w="76200" cap="rnd">
              <a:solidFill>
                <a:schemeClr val="bg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1296">
              <a:extLst>
                <a:ext uri="{FF2B5EF4-FFF2-40B4-BE49-F238E27FC236}">
                  <a16:creationId xmlns:a16="http://schemas.microsoft.com/office/drawing/2014/main" id="{14DCA963-E64B-63C3-B0FA-7614ECD13AE3}"/>
                </a:ext>
              </a:extLst>
            </p:cNvPr>
            <p:cNvCxnSpPr/>
            <p:nvPr/>
          </p:nvCxnSpPr>
          <p:spPr>
            <a:xfrm>
              <a:off x="1181385" y="5038746"/>
              <a:ext cx="816167" cy="0"/>
            </a:xfrm>
            <a:prstGeom prst="line">
              <a:avLst/>
            </a:prstGeom>
            <a:ln w="76200" cap="rnd">
              <a:solidFill>
                <a:srgbClr val="6D968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1316">
            <a:extLst>
              <a:ext uri="{FF2B5EF4-FFF2-40B4-BE49-F238E27FC236}">
                <a16:creationId xmlns:a16="http://schemas.microsoft.com/office/drawing/2014/main" id="{1EC8F2BD-307F-10D8-F2A0-51216FC9FF4A}"/>
              </a:ext>
            </a:extLst>
          </p:cNvPr>
          <p:cNvSpPr txBox="1"/>
          <p:nvPr/>
        </p:nvSpPr>
        <p:spPr>
          <a:xfrm>
            <a:off x="642139" y="5395837"/>
            <a:ext cx="1051570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Personnalité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6" name="TextBox 1328">
            <a:extLst>
              <a:ext uri="{FF2B5EF4-FFF2-40B4-BE49-F238E27FC236}">
                <a16:creationId xmlns:a16="http://schemas.microsoft.com/office/drawing/2014/main" id="{CB72464B-361B-F133-3B63-8DEA03EC815A}"/>
              </a:ext>
            </a:extLst>
          </p:cNvPr>
          <p:cNvSpPr txBox="1"/>
          <p:nvPr/>
        </p:nvSpPr>
        <p:spPr>
          <a:xfrm>
            <a:off x="642139" y="5670986"/>
            <a:ext cx="488916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</a:t>
            </a:r>
          </a:p>
        </p:txBody>
      </p:sp>
      <p:sp>
        <p:nvSpPr>
          <p:cNvPr id="57" name="TextBox 1325">
            <a:extLst>
              <a:ext uri="{FF2B5EF4-FFF2-40B4-BE49-F238E27FC236}">
                <a16:creationId xmlns:a16="http://schemas.microsoft.com/office/drawing/2014/main" id="{21F9B7C0-471B-5D8B-321E-20F1937B73E0}"/>
              </a:ext>
            </a:extLst>
          </p:cNvPr>
          <p:cNvSpPr txBox="1"/>
          <p:nvPr/>
        </p:nvSpPr>
        <p:spPr>
          <a:xfrm>
            <a:off x="642139" y="5944890"/>
            <a:ext cx="477695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Serious </a:t>
            </a:r>
          </a:p>
        </p:txBody>
      </p:sp>
      <p:sp>
        <p:nvSpPr>
          <p:cNvPr id="58" name="TextBox 1322">
            <a:extLst>
              <a:ext uri="{FF2B5EF4-FFF2-40B4-BE49-F238E27FC236}">
                <a16:creationId xmlns:a16="http://schemas.microsoft.com/office/drawing/2014/main" id="{12F005E3-1239-FDC8-7D16-288D570A380B}"/>
              </a:ext>
            </a:extLst>
          </p:cNvPr>
          <p:cNvSpPr txBox="1"/>
          <p:nvPr/>
        </p:nvSpPr>
        <p:spPr>
          <a:xfrm>
            <a:off x="642139" y="6218794"/>
            <a:ext cx="612347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Innovator </a:t>
            </a:r>
          </a:p>
        </p:txBody>
      </p:sp>
      <p:sp>
        <p:nvSpPr>
          <p:cNvPr id="59" name="TextBox 1336">
            <a:extLst>
              <a:ext uri="{FF2B5EF4-FFF2-40B4-BE49-F238E27FC236}">
                <a16:creationId xmlns:a16="http://schemas.microsoft.com/office/drawing/2014/main" id="{68E4A7AD-86E4-5815-3574-1D1FE4A5FE94}"/>
              </a:ext>
            </a:extLst>
          </p:cNvPr>
          <p:cNvSpPr txBox="1"/>
          <p:nvPr/>
        </p:nvSpPr>
        <p:spPr>
          <a:xfrm>
            <a:off x="642139" y="6492699"/>
            <a:ext cx="647613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Organized </a:t>
            </a:r>
          </a:p>
        </p:txBody>
      </p:sp>
      <p:grpSp>
        <p:nvGrpSpPr>
          <p:cNvPr id="60" name="Group 1363">
            <a:extLst>
              <a:ext uri="{FF2B5EF4-FFF2-40B4-BE49-F238E27FC236}">
                <a16:creationId xmlns:a16="http://schemas.microsoft.com/office/drawing/2014/main" id="{736F9A63-DFC8-F206-29F7-C3684DED91AA}"/>
              </a:ext>
            </a:extLst>
          </p:cNvPr>
          <p:cNvGrpSpPr/>
          <p:nvPr/>
        </p:nvGrpSpPr>
        <p:grpSpPr>
          <a:xfrm>
            <a:off x="1824826" y="5747931"/>
            <a:ext cx="981361" cy="821713"/>
            <a:chOff x="1181385" y="5664103"/>
            <a:chExt cx="1314451" cy="821713"/>
          </a:xfrm>
        </p:grpSpPr>
        <p:cxnSp>
          <p:nvCxnSpPr>
            <p:cNvPr id="61" name="Straight Connector 1329">
              <a:extLst>
                <a:ext uri="{FF2B5EF4-FFF2-40B4-BE49-F238E27FC236}">
                  <a16:creationId xmlns:a16="http://schemas.microsoft.com/office/drawing/2014/main" id="{2360C7E0-AF1C-6AAD-6178-F9634287C2D7}"/>
                </a:ext>
              </a:extLst>
            </p:cNvPr>
            <p:cNvCxnSpPr/>
            <p:nvPr/>
          </p:nvCxnSpPr>
          <p:spPr>
            <a:xfrm>
              <a:off x="1189412" y="5664103"/>
              <a:ext cx="1306424" cy="0"/>
            </a:xfrm>
            <a:prstGeom prst="line">
              <a:avLst/>
            </a:prstGeom>
            <a:ln w="76200" cap="rnd">
              <a:solidFill>
                <a:schemeClr val="bg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1330">
              <a:extLst>
                <a:ext uri="{FF2B5EF4-FFF2-40B4-BE49-F238E27FC236}">
                  <a16:creationId xmlns:a16="http://schemas.microsoft.com/office/drawing/2014/main" id="{557E9ADA-8762-1099-1711-31B5CD7A78E8}"/>
                </a:ext>
              </a:extLst>
            </p:cNvPr>
            <p:cNvCxnSpPr/>
            <p:nvPr/>
          </p:nvCxnSpPr>
          <p:spPr>
            <a:xfrm>
              <a:off x="1189412" y="5664103"/>
              <a:ext cx="1025472" cy="0"/>
            </a:xfrm>
            <a:prstGeom prst="line">
              <a:avLst/>
            </a:prstGeom>
            <a:ln w="76200" cap="rnd">
              <a:solidFill>
                <a:srgbClr val="6D968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1326">
              <a:extLst>
                <a:ext uri="{FF2B5EF4-FFF2-40B4-BE49-F238E27FC236}">
                  <a16:creationId xmlns:a16="http://schemas.microsoft.com/office/drawing/2014/main" id="{4ABD5F11-1A9C-D2DF-E4A6-AD5D6372ED6C}"/>
                </a:ext>
              </a:extLst>
            </p:cNvPr>
            <p:cNvCxnSpPr/>
            <p:nvPr/>
          </p:nvCxnSpPr>
          <p:spPr>
            <a:xfrm>
              <a:off x="1189412" y="5938007"/>
              <a:ext cx="1306424" cy="0"/>
            </a:xfrm>
            <a:prstGeom prst="line">
              <a:avLst/>
            </a:prstGeom>
            <a:ln w="76200" cap="rnd">
              <a:solidFill>
                <a:schemeClr val="bg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1327">
              <a:extLst>
                <a:ext uri="{FF2B5EF4-FFF2-40B4-BE49-F238E27FC236}">
                  <a16:creationId xmlns:a16="http://schemas.microsoft.com/office/drawing/2014/main" id="{6B339C3E-F1DE-E16A-9B36-53D4F14A24BF}"/>
                </a:ext>
              </a:extLst>
            </p:cNvPr>
            <p:cNvCxnSpPr/>
            <p:nvPr/>
          </p:nvCxnSpPr>
          <p:spPr>
            <a:xfrm>
              <a:off x="1189412" y="5938007"/>
              <a:ext cx="676256" cy="0"/>
            </a:xfrm>
            <a:prstGeom prst="line">
              <a:avLst/>
            </a:prstGeom>
            <a:ln w="76200" cap="rnd">
              <a:solidFill>
                <a:srgbClr val="6D968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1323">
              <a:extLst>
                <a:ext uri="{FF2B5EF4-FFF2-40B4-BE49-F238E27FC236}">
                  <a16:creationId xmlns:a16="http://schemas.microsoft.com/office/drawing/2014/main" id="{A2250B14-6EB5-B175-373C-1DBE528B25DA}"/>
                </a:ext>
              </a:extLst>
            </p:cNvPr>
            <p:cNvCxnSpPr/>
            <p:nvPr/>
          </p:nvCxnSpPr>
          <p:spPr>
            <a:xfrm>
              <a:off x="1181385" y="6211911"/>
              <a:ext cx="1306424" cy="0"/>
            </a:xfrm>
            <a:prstGeom prst="line">
              <a:avLst/>
            </a:prstGeom>
            <a:ln w="76200" cap="rnd">
              <a:solidFill>
                <a:schemeClr val="bg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1324">
              <a:extLst>
                <a:ext uri="{FF2B5EF4-FFF2-40B4-BE49-F238E27FC236}">
                  <a16:creationId xmlns:a16="http://schemas.microsoft.com/office/drawing/2014/main" id="{8D798062-FC0D-66E0-543E-6C3E07E69834}"/>
                </a:ext>
              </a:extLst>
            </p:cNvPr>
            <p:cNvCxnSpPr/>
            <p:nvPr/>
          </p:nvCxnSpPr>
          <p:spPr>
            <a:xfrm>
              <a:off x="1181385" y="6211911"/>
              <a:ext cx="816167" cy="0"/>
            </a:xfrm>
            <a:prstGeom prst="line">
              <a:avLst/>
            </a:prstGeom>
            <a:ln w="76200" cap="rnd">
              <a:solidFill>
                <a:srgbClr val="6D968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1337">
              <a:extLst>
                <a:ext uri="{FF2B5EF4-FFF2-40B4-BE49-F238E27FC236}">
                  <a16:creationId xmlns:a16="http://schemas.microsoft.com/office/drawing/2014/main" id="{26092105-1CBA-7368-5A40-BF3932A8EC29}"/>
                </a:ext>
              </a:extLst>
            </p:cNvPr>
            <p:cNvCxnSpPr/>
            <p:nvPr/>
          </p:nvCxnSpPr>
          <p:spPr>
            <a:xfrm>
              <a:off x="1189412" y="6485816"/>
              <a:ext cx="1306424" cy="0"/>
            </a:xfrm>
            <a:prstGeom prst="line">
              <a:avLst/>
            </a:prstGeom>
            <a:ln w="76200" cap="rnd">
              <a:solidFill>
                <a:schemeClr val="bg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1338">
              <a:extLst>
                <a:ext uri="{FF2B5EF4-FFF2-40B4-BE49-F238E27FC236}">
                  <a16:creationId xmlns:a16="http://schemas.microsoft.com/office/drawing/2014/main" id="{81D0AF8B-F2EA-B672-6EAB-BAB38D9B240E}"/>
                </a:ext>
              </a:extLst>
            </p:cNvPr>
            <p:cNvCxnSpPr/>
            <p:nvPr/>
          </p:nvCxnSpPr>
          <p:spPr>
            <a:xfrm>
              <a:off x="1189412" y="6485816"/>
              <a:ext cx="676256" cy="0"/>
            </a:xfrm>
            <a:prstGeom prst="line">
              <a:avLst/>
            </a:prstGeom>
            <a:ln w="76200" cap="rnd">
              <a:solidFill>
                <a:srgbClr val="6D968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1339">
            <a:extLst>
              <a:ext uri="{FF2B5EF4-FFF2-40B4-BE49-F238E27FC236}">
                <a16:creationId xmlns:a16="http://schemas.microsoft.com/office/drawing/2014/main" id="{E560C5E2-5AF6-F5FC-A9C3-50304437CE06}"/>
              </a:ext>
            </a:extLst>
          </p:cNvPr>
          <p:cNvSpPr txBox="1"/>
          <p:nvPr/>
        </p:nvSpPr>
        <p:spPr>
          <a:xfrm>
            <a:off x="675660" y="8231670"/>
            <a:ext cx="6941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</a:p>
        </p:txBody>
      </p:sp>
      <p:sp>
        <p:nvSpPr>
          <p:cNvPr id="70" name="Freeform 1340">
            <a:extLst>
              <a:ext uri="{FF2B5EF4-FFF2-40B4-BE49-F238E27FC236}">
                <a16:creationId xmlns:a16="http://schemas.microsoft.com/office/drawing/2014/main" id="{8E5564E7-71DD-64A0-DAEC-23D2A861CADA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61329" y="8524205"/>
            <a:ext cx="252960" cy="211275"/>
          </a:xfrm>
          <a:custGeom>
            <a:avLst/>
            <a:gdLst>
              <a:gd name="T0" fmla="*/ 120 w 336"/>
              <a:gd name="T1" fmla="*/ 0 h 280"/>
              <a:gd name="T2" fmla="*/ 96 w 336"/>
              <a:gd name="T3" fmla="*/ 40 h 280"/>
              <a:gd name="T4" fmla="*/ 240 w 336"/>
              <a:gd name="T5" fmla="*/ 40 h 280"/>
              <a:gd name="T6" fmla="*/ 216 w 336"/>
              <a:gd name="T7" fmla="*/ 0 h 280"/>
              <a:gd name="T8" fmla="*/ 120 w 336"/>
              <a:gd name="T9" fmla="*/ 0 h 280"/>
              <a:gd name="T10" fmla="*/ 36 w 336"/>
              <a:gd name="T11" fmla="*/ 48 h 280"/>
              <a:gd name="T12" fmla="*/ 0 w 336"/>
              <a:gd name="T13" fmla="*/ 84 h 280"/>
              <a:gd name="T14" fmla="*/ 0 w 336"/>
              <a:gd name="T15" fmla="*/ 244 h 280"/>
              <a:gd name="T16" fmla="*/ 36 w 336"/>
              <a:gd name="T17" fmla="*/ 280 h 280"/>
              <a:gd name="T18" fmla="*/ 300 w 336"/>
              <a:gd name="T19" fmla="*/ 280 h 280"/>
              <a:gd name="T20" fmla="*/ 336 w 336"/>
              <a:gd name="T21" fmla="*/ 244 h 280"/>
              <a:gd name="T22" fmla="*/ 336 w 336"/>
              <a:gd name="T23" fmla="*/ 84 h 280"/>
              <a:gd name="T24" fmla="*/ 300 w 336"/>
              <a:gd name="T25" fmla="*/ 48 h 280"/>
              <a:gd name="T26" fmla="*/ 36 w 336"/>
              <a:gd name="T27" fmla="*/ 48 h 280"/>
              <a:gd name="T28" fmla="*/ 168 w 336"/>
              <a:gd name="T29" fmla="*/ 72 h 280"/>
              <a:gd name="T30" fmla="*/ 260 w 336"/>
              <a:gd name="T31" fmla="*/ 164 h 280"/>
              <a:gd name="T32" fmla="*/ 168 w 336"/>
              <a:gd name="T33" fmla="*/ 256 h 280"/>
              <a:gd name="T34" fmla="*/ 76 w 336"/>
              <a:gd name="T35" fmla="*/ 164 h 280"/>
              <a:gd name="T36" fmla="*/ 168 w 336"/>
              <a:gd name="T37" fmla="*/ 72 h 280"/>
              <a:gd name="T38" fmla="*/ 284 w 336"/>
              <a:gd name="T39" fmla="*/ 84 h 280"/>
              <a:gd name="T40" fmla="*/ 296 w 336"/>
              <a:gd name="T41" fmla="*/ 96 h 280"/>
              <a:gd name="T42" fmla="*/ 284 w 336"/>
              <a:gd name="T43" fmla="*/ 108 h 280"/>
              <a:gd name="T44" fmla="*/ 272 w 336"/>
              <a:gd name="T45" fmla="*/ 96 h 280"/>
              <a:gd name="T46" fmla="*/ 284 w 336"/>
              <a:gd name="T47" fmla="*/ 84 h 280"/>
              <a:gd name="T48" fmla="*/ 168 w 336"/>
              <a:gd name="T49" fmla="*/ 88 h 280"/>
              <a:gd name="T50" fmla="*/ 92 w 336"/>
              <a:gd name="T51" fmla="*/ 164 h 280"/>
              <a:gd name="T52" fmla="*/ 168 w 336"/>
              <a:gd name="T53" fmla="*/ 240 h 280"/>
              <a:gd name="T54" fmla="*/ 244 w 336"/>
              <a:gd name="T55" fmla="*/ 164 h 280"/>
              <a:gd name="T56" fmla="*/ 168 w 336"/>
              <a:gd name="T57" fmla="*/ 88 h 280"/>
              <a:gd name="T58" fmla="*/ 168 w 336"/>
              <a:gd name="T59" fmla="*/ 120 h 280"/>
              <a:gd name="T60" fmla="*/ 212 w 336"/>
              <a:gd name="T61" fmla="*/ 164 h 280"/>
              <a:gd name="T62" fmla="*/ 168 w 336"/>
              <a:gd name="T63" fmla="*/ 208 h 280"/>
              <a:gd name="T64" fmla="*/ 124 w 336"/>
              <a:gd name="T65" fmla="*/ 164 h 280"/>
              <a:gd name="T66" fmla="*/ 168 w 336"/>
              <a:gd name="T67" fmla="*/ 12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36" h="280">
                <a:moveTo>
                  <a:pt x="120" y="0"/>
                </a:moveTo>
                <a:cubicBezTo>
                  <a:pt x="96" y="40"/>
                  <a:pt x="96" y="40"/>
                  <a:pt x="96" y="40"/>
                </a:cubicBezTo>
                <a:cubicBezTo>
                  <a:pt x="240" y="40"/>
                  <a:pt x="240" y="40"/>
                  <a:pt x="240" y="40"/>
                </a:cubicBezTo>
                <a:cubicBezTo>
                  <a:pt x="216" y="0"/>
                  <a:pt x="216" y="0"/>
                  <a:pt x="216" y="0"/>
                </a:cubicBezTo>
                <a:lnTo>
                  <a:pt x="120" y="0"/>
                </a:lnTo>
                <a:close/>
                <a:moveTo>
                  <a:pt x="36" y="48"/>
                </a:moveTo>
                <a:cubicBezTo>
                  <a:pt x="16" y="48"/>
                  <a:pt x="0" y="64"/>
                  <a:pt x="0" y="84"/>
                </a:cubicBezTo>
                <a:cubicBezTo>
                  <a:pt x="0" y="244"/>
                  <a:pt x="0" y="244"/>
                  <a:pt x="0" y="244"/>
                </a:cubicBezTo>
                <a:cubicBezTo>
                  <a:pt x="0" y="264"/>
                  <a:pt x="16" y="280"/>
                  <a:pt x="36" y="280"/>
                </a:cubicBezTo>
                <a:cubicBezTo>
                  <a:pt x="300" y="280"/>
                  <a:pt x="300" y="280"/>
                  <a:pt x="300" y="280"/>
                </a:cubicBezTo>
                <a:cubicBezTo>
                  <a:pt x="320" y="280"/>
                  <a:pt x="336" y="264"/>
                  <a:pt x="336" y="244"/>
                </a:cubicBezTo>
                <a:cubicBezTo>
                  <a:pt x="336" y="84"/>
                  <a:pt x="336" y="84"/>
                  <a:pt x="336" y="84"/>
                </a:cubicBezTo>
                <a:cubicBezTo>
                  <a:pt x="336" y="64"/>
                  <a:pt x="320" y="48"/>
                  <a:pt x="300" y="48"/>
                </a:cubicBezTo>
                <a:lnTo>
                  <a:pt x="36" y="48"/>
                </a:lnTo>
                <a:close/>
                <a:moveTo>
                  <a:pt x="168" y="72"/>
                </a:moveTo>
                <a:cubicBezTo>
                  <a:pt x="219" y="72"/>
                  <a:pt x="260" y="113"/>
                  <a:pt x="260" y="164"/>
                </a:cubicBezTo>
                <a:cubicBezTo>
                  <a:pt x="260" y="215"/>
                  <a:pt x="219" y="256"/>
                  <a:pt x="168" y="256"/>
                </a:cubicBezTo>
                <a:cubicBezTo>
                  <a:pt x="117" y="256"/>
                  <a:pt x="76" y="215"/>
                  <a:pt x="76" y="164"/>
                </a:cubicBezTo>
                <a:cubicBezTo>
                  <a:pt x="76" y="113"/>
                  <a:pt x="117" y="72"/>
                  <a:pt x="168" y="72"/>
                </a:cubicBezTo>
                <a:close/>
                <a:moveTo>
                  <a:pt x="284" y="84"/>
                </a:moveTo>
                <a:cubicBezTo>
                  <a:pt x="291" y="84"/>
                  <a:pt x="296" y="89"/>
                  <a:pt x="296" y="96"/>
                </a:cubicBezTo>
                <a:cubicBezTo>
                  <a:pt x="296" y="103"/>
                  <a:pt x="291" y="108"/>
                  <a:pt x="284" y="108"/>
                </a:cubicBezTo>
                <a:cubicBezTo>
                  <a:pt x="277" y="108"/>
                  <a:pt x="272" y="103"/>
                  <a:pt x="272" y="96"/>
                </a:cubicBezTo>
                <a:cubicBezTo>
                  <a:pt x="272" y="89"/>
                  <a:pt x="277" y="84"/>
                  <a:pt x="284" y="84"/>
                </a:cubicBezTo>
                <a:close/>
                <a:moveTo>
                  <a:pt x="168" y="88"/>
                </a:moveTo>
                <a:cubicBezTo>
                  <a:pt x="126" y="88"/>
                  <a:pt x="92" y="122"/>
                  <a:pt x="92" y="164"/>
                </a:cubicBezTo>
                <a:cubicBezTo>
                  <a:pt x="92" y="206"/>
                  <a:pt x="126" y="240"/>
                  <a:pt x="168" y="240"/>
                </a:cubicBezTo>
                <a:cubicBezTo>
                  <a:pt x="210" y="240"/>
                  <a:pt x="244" y="206"/>
                  <a:pt x="244" y="164"/>
                </a:cubicBezTo>
                <a:cubicBezTo>
                  <a:pt x="244" y="122"/>
                  <a:pt x="210" y="88"/>
                  <a:pt x="168" y="88"/>
                </a:cubicBezTo>
                <a:close/>
                <a:moveTo>
                  <a:pt x="168" y="120"/>
                </a:moveTo>
                <a:cubicBezTo>
                  <a:pt x="192" y="120"/>
                  <a:pt x="212" y="140"/>
                  <a:pt x="212" y="164"/>
                </a:cubicBezTo>
                <a:cubicBezTo>
                  <a:pt x="212" y="188"/>
                  <a:pt x="192" y="208"/>
                  <a:pt x="168" y="208"/>
                </a:cubicBezTo>
                <a:cubicBezTo>
                  <a:pt x="144" y="208"/>
                  <a:pt x="124" y="188"/>
                  <a:pt x="124" y="164"/>
                </a:cubicBezTo>
                <a:cubicBezTo>
                  <a:pt x="124" y="140"/>
                  <a:pt x="144" y="120"/>
                  <a:pt x="168" y="120"/>
                </a:cubicBezTo>
                <a:close/>
              </a:path>
            </a:pathLst>
          </a:custGeom>
          <a:solidFill>
            <a:srgbClr val="6D968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71" name="Group 1343">
            <a:extLst>
              <a:ext uri="{FF2B5EF4-FFF2-40B4-BE49-F238E27FC236}">
                <a16:creationId xmlns:a16="http://schemas.microsoft.com/office/drawing/2014/main" id="{325D5E3F-E3F3-2256-6532-52AF2991F59A}"/>
              </a:ext>
            </a:extLst>
          </p:cNvPr>
          <p:cNvGrpSpPr>
            <a:grpSpLocks noChangeAspect="1"/>
          </p:cNvGrpSpPr>
          <p:nvPr/>
        </p:nvGrpSpPr>
        <p:grpSpPr>
          <a:xfrm>
            <a:off x="1272008" y="8499214"/>
            <a:ext cx="109930" cy="261257"/>
            <a:chOff x="-550863" y="8002588"/>
            <a:chExt cx="611188" cy="1452562"/>
          </a:xfrm>
          <a:solidFill>
            <a:srgbClr val="6D9683"/>
          </a:solidFill>
        </p:grpSpPr>
        <p:sp>
          <p:nvSpPr>
            <p:cNvPr id="72" name="Freeform 9">
              <a:extLst>
                <a:ext uri="{FF2B5EF4-FFF2-40B4-BE49-F238E27FC236}">
                  <a16:creationId xmlns:a16="http://schemas.microsoft.com/office/drawing/2014/main" id="{AB43E499-4283-232E-2EAD-3C8B5029FBBA}"/>
                </a:ext>
              </a:extLst>
            </p:cNvPr>
            <p:cNvSpPr>
              <a:spLocks/>
            </p:cNvSpPr>
            <p:nvPr/>
          </p:nvSpPr>
          <p:spPr bwMode="auto">
            <a:xfrm>
              <a:off x="-550863" y="9274175"/>
              <a:ext cx="611188" cy="180975"/>
            </a:xfrm>
            <a:custGeom>
              <a:avLst/>
              <a:gdLst>
                <a:gd name="T0" fmla="*/ 0 w 160"/>
                <a:gd name="T1" fmla="*/ 0 h 48"/>
                <a:gd name="T2" fmla="*/ 0 w 160"/>
                <a:gd name="T3" fmla="*/ 40 h 48"/>
                <a:gd name="T4" fmla="*/ 8 w 160"/>
                <a:gd name="T5" fmla="*/ 48 h 48"/>
                <a:gd name="T6" fmla="*/ 152 w 160"/>
                <a:gd name="T7" fmla="*/ 48 h 48"/>
                <a:gd name="T8" fmla="*/ 160 w 160"/>
                <a:gd name="T9" fmla="*/ 40 h 48"/>
                <a:gd name="T10" fmla="*/ 160 w 160"/>
                <a:gd name="T11" fmla="*/ 0 h 48"/>
                <a:gd name="T12" fmla="*/ 0 w 160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48">
                  <a:moveTo>
                    <a:pt x="0" y="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4"/>
                    <a:pt x="4" y="48"/>
                    <a:pt x="8" y="48"/>
                  </a:cubicBezTo>
                  <a:cubicBezTo>
                    <a:pt x="152" y="48"/>
                    <a:pt x="152" y="48"/>
                    <a:pt x="152" y="48"/>
                  </a:cubicBezTo>
                  <a:cubicBezTo>
                    <a:pt x="156" y="48"/>
                    <a:pt x="160" y="44"/>
                    <a:pt x="160" y="40"/>
                  </a:cubicBezTo>
                  <a:cubicBezTo>
                    <a:pt x="160" y="0"/>
                    <a:pt x="160" y="0"/>
                    <a:pt x="16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3" name="Freeform 10">
              <a:extLst>
                <a:ext uri="{FF2B5EF4-FFF2-40B4-BE49-F238E27FC236}">
                  <a16:creationId xmlns:a16="http://schemas.microsoft.com/office/drawing/2014/main" id="{E33E0E07-2E31-DA23-0923-912374FF936C}"/>
                </a:ext>
              </a:extLst>
            </p:cNvPr>
            <p:cNvSpPr>
              <a:spLocks/>
            </p:cNvSpPr>
            <p:nvPr/>
          </p:nvSpPr>
          <p:spPr bwMode="auto">
            <a:xfrm>
              <a:off x="-490538" y="8002588"/>
              <a:ext cx="492125" cy="484187"/>
            </a:xfrm>
            <a:custGeom>
              <a:avLst/>
              <a:gdLst>
                <a:gd name="T0" fmla="*/ 14 w 129"/>
                <a:gd name="T1" fmla="*/ 128 h 128"/>
                <a:gd name="T2" fmla="*/ 114 w 129"/>
                <a:gd name="T3" fmla="*/ 128 h 128"/>
                <a:gd name="T4" fmla="*/ 128 w 129"/>
                <a:gd name="T5" fmla="*/ 74 h 128"/>
                <a:gd name="T6" fmla="*/ 122 w 129"/>
                <a:gd name="T7" fmla="*/ 64 h 128"/>
                <a:gd name="T8" fmla="*/ 120 w 129"/>
                <a:gd name="T9" fmla="*/ 64 h 128"/>
                <a:gd name="T10" fmla="*/ 72 w 129"/>
                <a:gd name="T11" fmla="*/ 64 h 128"/>
                <a:gd name="T12" fmla="*/ 72 w 129"/>
                <a:gd name="T13" fmla="*/ 48 h 128"/>
                <a:gd name="T14" fmla="*/ 96 w 129"/>
                <a:gd name="T15" fmla="*/ 48 h 128"/>
                <a:gd name="T16" fmla="*/ 104 w 129"/>
                <a:gd name="T17" fmla="*/ 40 h 128"/>
                <a:gd name="T18" fmla="*/ 96 w 129"/>
                <a:gd name="T19" fmla="*/ 32 h 128"/>
                <a:gd name="T20" fmla="*/ 72 w 129"/>
                <a:gd name="T21" fmla="*/ 32 h 128"/>
                <a:gd name="T22" fmla="*/ 72 w 129"/>
                <a:gd name="T23" fmla="*/ 8 h 128"/>
                <a:gd name="T24" fmla="*/ 64 w 129"/>
                <a:gd name="T25" fmla="*/ 0 h 128"/>
                <a:gd name="T26" fmla="*/ 56 w 129"/>
                <a:gd name="T27" fmla="*/ 8 h 128"/>
                <a:gd name="T28" fmla="*/ 56 w 129"/>
                <a:gd name="T29" fmla="*/ 32 h 128"/>
                <a:gd name="T30" fmla="*/ 32 w 129"/>
                <a:gd name="T31" fmla="*/ 32 h 128"/>
                <a:gd name="T32" fmla="*/ 24 w 129"/>
                <a:gd name="T33" fmla="*/ 40 h 128"/>
                <a:gd name="T34" fmla="*/ 32 w 129"/>
                <a:gd name="T35" fmla="*/ 48 h 128"/>
                <a:gd name="T36" fmla="*/ 56 w 129"/>
                <a:gd name="T37" fmla="*/ 48 h 128"/>
                <a:gd name="T38" fmla="*/ 56 w 129"/>
                <a:gd name="T39" fmla="*/ 64 h 128"/>
                <a:gd name="T40" fmla="*/ 8 w 129"/>
                <a:gd name="T41" fmla="*/ 64 h 128"/>
                <a:gd name="T42" fmla="*/ 0 w 129"/>
                <a:gd name="T43" fmla="*/ 72 h 128"/>
                <a:gd name="T44" fmla="*/ 0 w 129"/>
                <a:gd name="T45" fmla="*/ 74 h 128"/>
                <a:gd name="T46" fmla="*/ 14 w 129"/>
                <a:gd name="T47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9" h="128">
                  <a:moveTo>
                    <a:pt x="14" y="128"/>
                  </a:moveTo>
                  <a:cubicBezTo>
                    <a:pt x="114" y="128"/>
                    <a:pt x="114" y="128"/>
                    <a:pt x="114" y="128"/>
                  </a:cubicBezTo>
                  <a:cubicBezTo>
                    <a:pt x="128" y="74"/>
                    <a:pt x="128" y="74"/>
                    <a:pt x="128" y="74"/>
                  </a:cubicBezTo>
                  <a:cubicBezTo>
                    <a:pt x="129" y="70"/>
                    <a:pt x="126" y="65"/>
                    <a:pt x="122" y="64"/>
                  </a:cubicBezTo>
                  <a:cubicBezTo>
                    <a:pt x="121" y="64"/>
                    <a:pt x="121" y="64"/>
                    <a:pt x="120" y="64"/>
                  </a:cubicBezTo>
                  <a:cubicBezTo>
                    <a:pt x="72" y="64"/>
                    <a:pt x="72" y="64"/>
                    <a:pt x="72" y="64"/>
                  </a:cubicBezTo>
                  <a:cubicBezTo>
                    <a:pt x="72" y="48"/>
                    <a:pt x="72" y="48"/>
                    <a:pt x="72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100" y="48"/>
                    <a:pt x="104" y="44"/>
                    <a:pt x="104" y="40"/>
                  </a:cubicBezTo>
                  <a:cubicBezTo>
                    <a:pt x="104" y="36"/>
                    <a:pt x="100" y="32"/>
                    <a:pt x="96" y="32"/>
                  </a:cubicBezTo>
                  <a:cubicBezTo>
                    <a:pt x="72" y="32"/>
                    <a:pt x="72" y="32"/>
                    <a:pt x="72" y="32"/>
                  </a:cubicBezTo>
                  <a:cubicBezTo>
                    <a:pt x="72" y="8"/>
                    <a:pt x="72" y="8"/>
                    <a:pt x="72" y="8"/>
                  </a:cubicBezTo>
                  <a:cubicBezTo>
                    <a:pt x="72" y="4"/>
                    <a:pt x="68" y="0"/>
                    <a:pt x="64" y="0"/>
                  </a:cubicBezTo>
                  <a:cubicBezTo>
                    <a:pt x="60" y="0"/>
                    <a:pt x="56" y="4"/>
                    <a:pt x="56" y="8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28" y="32"/>
                    <a:pt x="24" y="36"/>
                    <a:pt x="24" y="40"/>
                  </a:cubicBezTo>
                  <a:cubicBezTo>
                    <a:pt x="24" y="44"/>
                    <a:pt x="28" y="48"/>
                    <a:pt x="32" y="48"/>
                  </a:cubicBezTo>
                  <a:cubicBezTo>
                    <a:pt x="56" y="48"/>
                    <a:pt x="56" y="48"/>
                    <a:pt x="56" y="48"/>
                  </a:cubicBezTo>
                  <a:cubicBezTo>
                    <a:pt x="56" y="64"/>
                    <a:pt x="56" y="64"/>
                    <a:pt x="56" y="64"/>
                  </a:cubicBezTo>
                  <a:cubicBezTo>
                    <a:pt x="8" y="64"/>
                    <a:pt x="8" y="64"/>
                    <a:pt x="8" y="64"/>
                  </a:cubicBezTo>
                  <a:cubicBezTo>
                    <a:pt x="4" y="64"/>
                    <a:pt x="0" y="68"/>
                    <a:pt x="0" y="72"/>
                  </a:cubicBezTo>
                  <a:cubicBezTo>
                    <a:pt x="0" y="73"/>
                    <a:pt x="0" y="73"/>
                    <a:pt x="0" y="74"/>
                  </a:cubicBezTo>
                  <a:lnTo>
                    <a:pt x="14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4" name="Freeform 11">
              <a:extLst>
                <a:ext uri="{FF2B5EF4-FFF2-40B4-BE49-F238E27FC236}">
                  <a16:creationId xmlns:a16="http://schemas.microsoft.com/office/drawing/2014/main" id="{E3E08E58-C364-65CC-0E6A-F5C1A9301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-490538" y="8547100"/>
              <a:ext cx="488950" cy="120650"/>
            </a:xfrm>
            <a:custGeom>
              <a:avLst/>
              <a:gdLst>
                <a:gd name="T0" fmla="*/ 16 w 128"/>
                <a:gd name="T1" fmla="*/ 32 h 32"/>
                <a:gd name="T2" fmla="*/ 112 w 128"/>
                <a:gd name="T3" fmla="*/ 32 h 32"/>
                <a:gd name="T4" fmla="*/ 128 w 128"/>
                <a:gd name="T5" fmla="*/ 16 h 32"/>
                <a:gd name="T6" fmla="*/ 112 w 128"/>
                <a:gd name="T7" fmla="*/ 0 h 32"/>
                <a:gd name="T8" fmla="*/ 16 w 128"/>
                <a:gd name="T9" fmla="*/ 0 h 32"/>
                <a:gd name="T10" fmla="*/ 0 w 128"/>
                <a:gd name="T11" fmla="*/ 16 h 32"/>
                <a:gd name="T12" fmla="*/ 16 w 128"/>
                <a:gd name="T1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8" h="32">
                  <a:moveTo>
                    <a:pt x="16" y="32"/>
                  </a:moveTo>
                  <a:cubicBezTo>
                    <a:pt x="112" y="32"/>
                    <a:pt x="112" y="32"/>
                    <a:pt x="112" y="32"/>
                  </a:cubicBezTo>
                  <a:cubicBezTo>
                    <a:pt x="121" y="32"/>
                    <a:pt x="128" y="25"/>
                    <a:pt x="128" y="16"/>
                  </a:cubicBezTo>
                  <a:cubicBezTo>
                    <a:pt x="128" y="7"/>
                    <a:pt x="121" y="0"/>
                    <a:pt x="112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5"/>
                    <a:pt x="7" y="32"/>
                    <a:pt x="16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5" name="Freeform 12">
              <a:extLst>
                <a:ext uri="{FF2B5EF4-FFF2-40B4-BE49-F238E27FC236}">
                  <a16:creationId xmlns:a16="http://schemas.microsoft.com/office/drawing/2014/main" id="{67342AF0-D9CC-4AD5-67AB-0B5BEFDAB55F}"/>
                </a:ext>
              </a:extLst>
            </p:cNvPr>
            <p:cNvSpPr>
              <a:spLocks/>
            </p:cNvSpPr>
            <p:nvPr/>
          </p:nvSpPr>
          <p:spPr bwMode="auto">
            <a:xfrm>
              <a:off x="-539750" y="8729663"/>
              <a:ext cx="587375" cy="484187"/>
            </a:xfrm>
            <a:custGeom>
              <a:avLst/>
              <a:gdLst>
                <a:gd name="T0" fmla="*/ 125 w 154"/>
                <a:gd name="T1" fmla="*/ 0 h 128"/>
                <a:gd name="T2" fmla="*/ 29 w 154"/>
                <a:gd name="T3" fmla="*/ 0 h 128"/>
                <a:gd name="T4" fmla="*/ 0 w 154"/>
                <a:gd name="T5" fmla="*/ 128 h 128"/>
                <a:gd name="T6" fmla="*/ 154 w 154"/>
                <a:gd name="T7" fmla="*/ 128 h 128"/>
                <a:gd name="T8" fmla="*/ 125 w 154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128">
                  <a:moveTo>
                    <a:pt x="125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28" y="41"/>
                    <a:pt x="24" y="90"/>
                    <a:pt x="0" y="128"/>
                  </a:cubicBezTo>
                  <a:cubicBezTo>
                    <a:pt x="154" y="128"/>
                    <a:pt x="154" y="128"/>
                    <a:pt x="154" y="128"/>
                  </a:cubicBezTo>
                  <a:cubicBezTo>
                    <a:pt x="130" y="90"/>
                    <a:pt x="126" y="41"/>
                    <a:pt x="1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76" name="Freeform 16">
            <a:extLst>
              <a:ext uri="{FF2B5EF4-FFF2-40B4-BE49-F238E27FC236}">
                <a16:creationId xmlns:a16="http://schemas.microsoft.com/office/drawing/2014/main" id="{2B2618B0-19F5-3148-8848-828556617A70}"/>
              </a:ext>
            </a:extLst>
          </p:cNvPr>
          <p:cNvSpPr>
            <a:spLocks noChangeAspect="1"/>
          </p:cNvSpPr>
          <p:nvPr/>
        </p:nvSpPr>
        <p:spPr bwMode="auto">
          <a:xfrm>
            <a:off x="1639657" y="8528372"/>
            <a:ext cx="181277" cy="202938"/>
          </a:xfrm>
          <a:custGeom>
            <a:avLst/>
            <a:gdLst>
              <a:gd name="T0" fmla="*/ 183 w 199"/>
              <a:gd name="T1" fmla="*/ 0 h 223"/>
              <a:gd name="T2" fmla="*/ 68 w 199"/>
              <a:gd name="T3" fmla="*/ 0 h 223"/>
              <a:gd name="T4" fmla="*/ 60 w 199"/>
              <a:gd name="T5" fmla="*/ 8 h 223"/>
              <a:gd name="T6" fmla="*/ 60 w 199"/>
              <a:gd name="T7" fmla="*/ 142 h 223"/>
              <a:gd name="T8" fmla="*/ 52 w 199"/>
              <a:gd name="T9" fmla="*/ 150 h 223"/>
              <a:gd name="T10" fmla="*/ 50 w 199"/>
              <a:gd name="T11" fmla="*/ 150 h 223"/>
              <a:gd name="T12" fmla="*/ 32 w 199"/>
              <a:gd name="T13" fmla="*/ 149 h 223"/>
              <a:gd name="T14" fmla="*/ 4 w 199"/>
              <a:gd name="T15" fmla="*/ 192 h 223"/>
              <a:gd name="T16" fmla="*/ 41 w 199"/>
              <a:gd name="T17" fmla="*/ 222 h 223"/>
              <a:gd name="T18" fmla="*/ 76 w 199"/>
              <a:gd name="T19" fmla="*/ 184 h 223"/>
              <a:gd name="T20" fmla="*/ 76 w 199"/>
              <a:gd name="T21" fmla="*/ 56 h 223"/>
              <a:gd name="T22" fmla="*/ 84 w 199"/>
              <a:gd name="T23" fmla="*/ 48 h 223"/>
              <a:gd name="T24" fmla="*/ 175 w 199"/>
              <a:gd name="T25" fmla="*/ 48 h 223"/>
              <a:gd name="T26" fmla="*/ 183 w 199"/>
              <a:gd name="T27" fmla="*/ 56 h 223"/>
              <a:gd name="T28" fmla="*/ 183 w 199"/>
              <a:gd name="T29" fmla="*/ 56 h 223"/>
              <a:gd name="T30" fmla="*/ 183 w 199"/>
              <a:gd name="T31" fmla="*/ 142 h 223"/>
              <a:gd name="T32" fmla="*/ 175 w 199"/>
              <a:gd name="T33" fmla="*/ 150 h 223"/>
              <a:gd name="T34" fmla="*/ 173 w 199"/>
              <a:gd name="T35" fmla="*/ 150 h 223"/>
              <a:gd name="T36" fmla="*/ 156 w 199"/>
              <a:gd name="T37" fmla="*/ 149 h 223"/>
              <a:gd name="T38" fmla="*/ 126 w 199"/>
              <a:gd name="T39" fmla="*/ 192 h 223"/>
              <a:gd name="T40" fmla="*/ 164 w 199"/>
              <a:gd name="T41" fmla="*/ 222 h 223"/>
              <a:gd name="T42" fmla="*/ 199 w 199"/>
              <a:gd name="T43" fmla="*/ 184 h 223"/>
              <a:gd name="T44" fmla="*/ 199 w 199"/>
              <a:gd name="T45" fmla="*/ 8 h 223"/>
              <a:gd name="T46" fmla="*/ 191 w 199"/>
              <a:gd name="T47" fmla="*/ 0 h 223"/>
              <a:gd name="T48" fmla="*/ 183 w 199"/>
              <a:gd name="T49" fmla="*/ 0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99" h="223">
                <a:moveTo>
                  <a:pt x="183" y="0"/>
                </a:moveTo>
                <a:cubicBezTo>
                  <a:pt x="68" y="0"/>
                  <a:pt x="68" y="0"/>
                  <a:pt x="68" y="0"/>
                </a:cubicBezTo>
                <a:cubicBezTo>
                  <a:pt x="64" y="0"/>
                  <a:pt x="60" y="4"/>
                  <a:pt x="60" y="8"/>
                </a:cubicBezTo>
                <a:cubicBezTo>
                  <a:pt x="60" y="142"/>
                  <a:pt x="60" y="142"/>
                  <a:pt x="60" y="142"/>
                </a:cubicBezTo>
                <a:cubicBezTo>
                  <a:pt x="60" y="147"/>
                  <a:pt x="56" y="150"/>
                  <a:pt x="52" y="150"/>
                </a:cubicBezTo>
                <a:cubicBezTo>
                  <a:pt x="51" y="150"/>
                  <a:pt x="50" y="150"/>
                  <a:pt x="50" y="150"/>
                </a:cubicBezTo>
                <a:cubicBezTo>
                  <a:pt x="44" y="148"/>
                  <a:pt x="38" y="148"/>
                  <a:pt x="32" y="149"/>
                </a:cubicBezTo>
                <a:cubicBezTo>
                  <a:pt x="13" y="153"/>
                  <a:pt x="0" y="172"/>
                  <a:pt x="4" y="192"/>
                </a:cubicBezTo>
                <a:cubicBezTo>
                  <a:pt x="7" y="210"/>
                  <a:pt x="23" y="223"/>
                  <a:pt x="41" y="222"/>
                </a:cubicBezTo>
                <a:cubicBezTo>
                  <a:pt x="61" y="220"/>
                  <a:pt x="76" y="204"/>
                  <a:pt x="76" y="184"/>
                </a:cubicBezTo>
                <a:cubicBezTo>
                  <a:pt x="76" y="56"/>
                  <a:pt x="76" y="56"/>
                  <a:pt x="76" y="56"/>
                </a:cubicBezTo>
                <a:cubicBezTo>
                  <a:pt x="76" y="51"/>
                  <a:pt x="80" y="48"/>
                  <a:pt x="84" y="48"/>
                </a:cubicBezTo>
                <a:cubicBezTo>
                  <a:pt x="175" y="48"/>
                  <a:pt x="175" y="48"/>
                  <a:pt x="175" y="48"/>
                </a:cubicBezTo>
                <a:cubicBezTo>
                  <a:pt x="179" y="48"/>
                  <a:pt x="183" y="51"/>
                  <a:pt x="183" y="56"/>
                </a:cubicBezTo>
                <a:cubicBezTo>
                  <a:pt x="183" y="56"/>
                  <a:pt x="183" y="56"/>
                  <a:pt x="183" y="56"/>
                </a:cubicBezTo>
                <a:cubicBezTo>
                  <a:pt x="183" y="142"/>
                  <a:pt x="183" y="142"/>
                  <a:pt x="183" y="142"/>
                </a:cubicBezTo>
                <a:cubicBezTo>
                  <a:pt x="183" y="147"/>
                  <a:pt x="179" y="150"/>
                  <a:pt x="175" y="150"/>
                </a:cubicBezTo>
                <a:cubicBezTo>
                  <a:pt x="174" y="150"/>
                  <a:pt x="173" y="150"/>
                  <a:pt x="173" y="150"/>
                </a:cubicBezTo>
                <a:cubicBezTo>
                  <a:pt x="167" y="148"/>
                  <a:pt x="161" y="148"/>
                  <a:pt x="156" y="149"/>
                </a:cubicBezTo>
                <a:cubicBezTo>
                  <a:pt x="136" y="153"/>
                  <a:pt x="122" y="172"/>
                  <a:pt x="126" y="192"/>
                </a:cubicBezTo>
                <a:cubicBezTo>
                  <a:pt x="130" y="210"/>
                  <a:pt x="146" y="223"/>
                  <a:pt x="164" y="222"/>
                </a:cubicBezTo>
                <a:cubicBezTo>
                  <a:pt x="184" y="220"/>
                  <a:pt x="199" y="204"/>
                  <a:pt x="199" y="184"/>
                </a:cubicBezTo>
                <a:cubicBezTo>
                  <a:pt x="199" y="8"/>
                  <a:pt x="199" y="8"/>
                  <a:pt x="199" y="8"/>
                </a:cubicBezTo>
                <a:cubicBezTo>
                  <a:pt x="199" y="4"/>
                  <a:pt x="196" y="0"/>
                  <a:pt x="191" y="0"/>
                </a:cubicBezTo>
                <a:lnTo>
                  <a:pt x="183" y="0"/>
                </a:lnTo>
                <a:close/>
              </a:path>
            </a:pathLst>
          </a:custGeom>
          <a:solidFill>
            <a:srgbClr val="6D968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7" name="Freeform 823">
            <a:extLst>
              <a:ext uri="{FF2B5EF4-FFF2-40B4-BE49-F238E27FC236}">
                <a16:creationId xmlns:a16="http://schemas.microsoft.com/office/drawing/2014/main" id="{C96ED82E-C38E-55E1-AA16-6CC389647E94}"/>
              </a:ext>
            </a:extLst>
          </p:cNvPr>
          <p:cNvSpPr>
            <a:spLocks noEditPoints="1"/>
          </p:cNvSpPr>
          <p:nvPr/>
        </p:nvSpPr>
        <p:spPr bwMode="auto">
          <a:xfrm>
            <a:off x="2078654" y="8512295"/>
            <a:ext cx="303612" cy="215625"/>
          </a:xfrm>
          <a:custGeom>
            <a:avLst/>
            <a:gdLst>
              <a:gd name="T0" fmla="*/ 204 w 233"/>
              <a:gd name="T1" fmla="*/ 47 h 165"/>
              <a:gd name="T2" fmla="*/ 133 w 233"/>
              <a:gd name="T3" fmla="*/ 33 h 165"/>
              <a:gd name="T4" fmla="*/ 122 w 233"/>
              <a:gd name="T5" fmla="*/ 36 h 165"/>
              <a:gd name="T6" fmla="*/ 111 w 233"/>
              <a:gd name="T7" fmla="*/ 36 h 165"/>
              <a:gd name="T8" fmla="*/ 99 w 233"/>
              <a:gd name="T9" fmla="*/ 33 h 165"/>
              <a:gd name="T10" fmla="*/ 28 w 233"/>
              <a:gd name="T11" fmla="*/ 47 h 165"/>
              <a:gd name="T12" fmla="*/ 11 w 233"/>
              <a:gd name="T13" fmla="*/ 144 h 165"/>
              <a:gd name="T14" fmla="*/ 32 w 233"/>
              <a:gd name="T15" fmla="*/ 164 h 165"/>
              <a:gd name="T16" fmla="*/ 72 w 233"/>
              <a:gd name="T17" fmla="*/ 130 h 165"/>
              <a:gd name="T18" fmla="*/ 82 w 233"/>
              <a:gd name="T19" fmla="*/ 125 h 165"/>
              <a:gd name="T20" fmla="*/ 151 w 233"/>
              <a:gd name="T21" fmla="*/ 125 h 165"/>
              <a:gd name="T22" fmla="*/ 161 w 233"/>
              <a:gd name="T23" fmla="*/ 130 h 165"/>
              <a:gd name="T24" fmla="*/ 200 w 233"/>
              <a:gd name="T25" fmla="*/ 164 h 165"/>
              <a:gd name="T26" fmla="*/ 221 w 233"/>
              <a:gd name="T27" fmla="*/ 144 h 165"/>
              <a:gd name="T28" fmla="*/ 204 w 233"/>
              <a:gd name="T29" fmla="*/ 47 h 165"/>
              <a:gd name="T30" fmla="*/ 90 w 233"/>
              <a:gd name="T31" fmla="*/ 85 h 165"/>
              <a:gd name="T32" fmla="*/ 76 w 233"/>
              <a:gd name="T33" fmla="*/ 85 h 165"/>
              <a:gd name="T34" fmla="*/ 76 w 233"/>
              <a:gd name="T35" fmla="*/ 99 h 165"/>
              <a:gd name="T36" fmla="*/ 68 w 233"/>
              <a:gd name="T37" fmla="*/ 101 h 165"/>
              <a:gd name="T38" fmla="*/ 61 w 233"/>
              <a:gd name="T39" fmla="*/ 99 h 165"/>
              <a:gd name="T40" fmla="*/ 61 w 233"/>
              <a:gd name="T41" fmla="*/ 85 h 165"/>
              <a:gd name="T42" fmla="*/ 47 w 233"/>
              <a:gd name="T43" fmla="*/ 85 h 165"/>
              <a:gd name="T44" fmla="*/ 45 w 233"/>
              <a:gd name="T45" fmla="*/ 78 h 165"/>
              <a:gd name="T46" fmla="*/ 47 w 233"/>
              <a:gd name="T47" fmla="*/ 70 h 165"/>
              <a:gd name="T48" fmla="*/ 61 w 233"/>
              <a:gd name="T49" fmla="*/ 70 h 165"/>
              <a:gd name="T50" fmla="*/ 61 w 233"/>
              <a:gd name="T51" fmla="*/ 55 h 165"/>
              <a:gd name="T52" fmla="*/ 69 w 233"/>
              <a:gd name="T53" fmla="*/ 54 h 165"/>
              <a:gd name="T54" fmla="*/ 76 w 233"/>
              <a:gd name="T55" fmla="*/ 55 h 165"/>
              <a:gd name="T56" fmla="*/ 76 w 233"/>
              <a:gd name="T57" fmla="*/ 70 h 165"/>
              <a:gd name="T58" fmla="*/ 90 w 233"/>
              <a:gd name="T59" fmla="*/ 70 h 165"/>
              <a:gd name="T60" fmla="*/ 93 w 233"/>
              <a:gd name="T61" fmla="*/ 77 h 165"/>
              <a:gd name="T62" fmla="*/ 90 w 233"/>
              <a:gd name="T63" fmla="*/ 85 h 165"/>
              <a:gd name="T64" fmla="*/ 158 w 233"/>
              <a:gd name="T65" fmla="*/ 101 h 165"/>
              <a:gd name="T66" fmla="*/ 146 w 233"/>
              <a:gd name="T67" fmla="*/ 89 h 165"/>
              <a:gd name="T68" fmla="*/ 158 w 233"/>
              <a:gd name="T69" fmla="*/ 78 h 165"/>
              <a:gd name="T70" fmla="*/ 170 w 233"/>
              <a:gd name="T71" fmla="*/ 89 h 165"/>
              <a:gd name="T72" fmla="*/ 158 w 233"/>
              <a:gd name="T73" fmla="*/ 101 h 165"/>
              <a:gd name="T74" fmla="*/ 158 w 233"/>
              <a:gd name="T75" fmla="*/ 69 h 165"/>
              <a:gd name="T76" fmla="*/ 146 w 233"/>
              <a:gd name="T77" fmla="*/ 57 h 165"/>
              <a:gd name="T78" fmla="*/ 158 w 233"/>
              <a:gd name="T79" fmla="*/ 46 h 165"/>
              <a:gd name="T80" fmla="*/ 170 w 233"/>
              <a:gd name="T81" fmla="*/ 57 h 165"/>
              <a:gd name="T82" fmla="*/ 158 w 233"/>
              <a:gd name="T83" fmla="*/ 69 h 165"/>
              <a:gd name="T84" fmla="*/ 187 w 233"/>
              <a:gd name="T85" fmla="*/ 86 h 165"/>
              <a:gd name="T86" fmla="*/ 175 w 233"/>
              <a:gd name="T87" fmla="*/ 74 h 165"/>
              <a:gd name="T88" fmla="*/ 187 w 233"/>
              <a:gd name="T89" fmla="*/ 63 h 165"/>
              <a:gd name="T90" fmla="*/ 199 w 233"/>
              <a:gd name="T91" fmla="*/ 74 h 165"/>
              <a:gd name="T92" fmla="*/ 187 w 233"/>
              <a:gd name="T93" fmla="*/ 86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33" h="165">
                <a:moveTo>
                  <a:pt x="204" y="47"/>
                </a:moveTo>
                <a:cubicBezTo>
                  <a:pt x="176" y="0"/>
                  <a:pt x="133" y="33"/>
                  <a:pt x="133" y="33"/>
                </a:cubicBezTo>
                <a:cubicBezTo>
                  <a:pt x="131" y="35"/>
                  <a:pt x="125" y="36"/>
                  <a:pt x="122" y="36"/>
                </a:cubicBezTo>
                <a:cubicBezTo>
                  <a:pt x="111" y="36"/>
                  <a:pt x="111" y="36"/>
                  <a:pt x="111" y="36"/>
                </a:cubicBezTo>
                <a:cubicBezTo>
                  <a:pt x="107" y="36"/>
                  <a:pt x="102" y="35"/>
                  <a:pt x="99" y="33"/>
                </a:cubicBezTo>
                <a:cubicBezTo>
                  <a:pt x="99" y="33"/>
                  <a:pt x="57" y="0"/>
                  <a:pt x="28" y="47"/>
                </a:cubicBezTo>
                <a:cubicBezTo>
                  <a:pt x="0" y="93"/>
                  <a:pt x="11" y="144"/>
                  <a:pt x="11" y="144"/>
                </a:cubicBezTo>
                <a:cubicBezTo>
                  <a:pt x="13" y="156"/>
                  <a:pt x="20" y="165"/>
                  <a:pt x="32" y="164"/>
                </a:cubicBezTo>
                <a:cubicBezTo>
                  <a:pt x="45" y="163"/>
                  <a:pt x="72" y="130"/>
                  <a:pt x="72" y="130"/>
                </a:cubicBezTo>
                <a:cubicBezTo>
                  <a:pt x="74" y="128"/>
                  <a:pt x="79" y="125"/>
                  <a:pt x="82" y="125"/>
                </a:cubicBezTo>
                <a:cubicBezTo>
                  <a:pt x="151" y="125"/>
                  <a:pt x="151" y="125"/>
                  <a:pt x="151" y="125"/>
                </a:cubicBezTo>
                <a:cubicBezTo>
                  <a:pt x="154" y="125"/>
                  <a:pt x="159" y="128"/>
                  <a:pt x="161" y="130"/>
                </a:cubicBezTo>
                <a:cubicBezTo>
                  <a:pt x="161" y="130"/>
                  <a:pt x="188" y="163"/>
                  <a:pt x="200" y="164"/>
                </a:cubicBezTo>
                <a:cubicBezTo>
                  <a:pt x="213" y="165"/>
                  <a:pt x="219" y="156"/>
                  <a:pt x="221" y="144"/>
                </a:cubicBezTo>
                <a:cubicBezTo>
                  <a:pt x="221" y="144"/>
                  <a:pt x="233" y="93"/>
                  <a:pt x="204" y="47"/>
                </a:cubicBezTo>
                <a:close/>
                <a:moveTo>
                  <a:pt x="90" y="85"/>
                </a:moveTo>
                <a:cubicBezTo>
                  <a:pt x="76" y="85"/>
                  <a:pt x="76" y="85"/>
                  <a:pt x="76" y="85"/>
                </a:cubicBezTo>
                <a:cubicBezTo>
                  <a:pt x="76" y="99"/>
                  <a:pt x="76" y="99"/>
                  <a:pt x="76" y="99"/>
                </a:cubicBezTo>
                <a:cubicBezTo>
                  <a:pt x="76" y="99"/>
                  <a:pt x="73" y="101"/>
                  <a:pt x="68" y="101"/>
                </a:cubicBezTo>
                <a:cubicBezTo>
                  <a:pt x="63" y="101"/>
                  <a:pt x="61" y="99"/>
                  <a:pt x="61" y="99"/>
                </a:cubicBezTo>
                <a:cubicBezTo>
                  <a:pt x="61" y="85"/>
                  <a:pt x="61" y="85"/>
                  <a:pt x="61" y="85"/>
                </a:cubicBezTo>
                <a:cubicBezTo>
                  <a:pt x="47" y="85"/>
                  <a:pt x="47" y="85"/>
                  <a:pt x="47" y="85"/>
                </a:cubicBezTo>
                <a:cubicBezTo>
                  <a:pt x="47" y="85"/>
                  <a:pt x="45" y="83"/>
                  <a:pt x="45" y="78"/>
                </a:cubicBezTo>
                <a:cubicBezTo>
                  <a:pt x="44" y="74"/>
                  <a:pt x="47" y="70"/>
                  <a:pt x="47" y="70"/>
                </a:cubicBezTo>
                <a:cubicBezTo>
                  <a:pt x="61" y="70"/>
                  <a:pt x="61" y="70"/>
                  <a:pt x="61" y="70"/>
                </a:cubicBezTo>
                <a:cubicBezTo>
                  <a:pt x="61" y="55"/>
                  <a:pt x="61" y="55"/>
                  <a:pt x="61" y="55"/>
                </a:cubicBezTo>
                <a:cubicBezTo>
                  <a:pt x="61" y="55"/>
                  <a:pt x="64" y="53"/>
                  <a:pt x="69" y="54"/>
                </a:cubicBezTo>
                <a:cubicBezTo>
                  <a:pt x="73" y="54"/>
                  <a:pt x="76" y="55"/>
                  <a:pt x="76" y="55"/>
                </a:cubicBezTo>
                <a:cubicBezTo>
                  <a:pt x="76" y="70"/>
                  <a:pt x="76" y="70"/>
                  <a:pt x="76" y="70"/>
                </a:cubicBezTo>
                <a:cubicBezTo>
                  <a:pt x="90" y="70"/>
                  <a:pt x="90" y="70"/>
                  <a:pt x="90" y="70"/>
                </a:cubicBezTo>
                <a:cubicBezTo>
                  <a:pt x="90" y="70"/>
                  <a:pt x="93" y="73"/>
                  <a:pt x="93" y="77"/>
                </a:cubicBezTo>
                <a:cubicBezTo>
                  <a:pt x="93" y="80"/>
                  <a:pt x="90" y="85"/>
                  <a:pt x="90" y="85"/>
                </a:cubicBezTo>
                <a:close/>
                <a:moveTo>
                  <a:pt x="158" y="101"/>
                </a:moveTo>
                <a:cubicBezTo>
                  <a:pt x="151" y="101"/>
                  <a:pt x="146" y="96"/>
                  <a:pt x="146" y="89"/>
                </a:cubicBezTo>
                <a:cubicBezTo>
                  <a:pt x="146" y="83"/>
                  <a:pt x="151" y="78"/>
                  <a:pt x="158" y="78"/>
                </a:cubicBezTo>
                <a:cubicBezTo>
                  <a:pt x="164" y="78"/>
                  <a:pt x="170" y="83"/>
                  <a:pt x="170" y="89"/>
                </a:cubicBezTo>
                <a:cubicBezTo>
                  <a:pt x="170" y="96"/>
                  <a:pt x="164" y="101"/>
                  <a:pt x="158" y="101"/>
                </a:cubicBezTo>
                <a:close/>
                <a:moveTo>
                  <a:pt x="158" y="69"/>
                </a:moveTo>
                <a:cubicBezTo>
                  <a:pt x="151" y="69"/>
                  <a:pt x="146" y="64"/>
                  <a:pt x="146" y="57"/>
                </a:cubicBezTo>
                <a:cubicBezTo>
                  <a:pt x="146" y="51"/>
                  <a:pt x="151" y="46"/>
                  <a:pt x="158" y="46"/>
                </a:cubicBezTo>
                <a:cubicBezTo>
                  <a:pt x="164" y="46"/>
                  <a:pt x="170" y="51"/>
                  <a:pt x="170" y="57"/>
                </a:cubicBezTo>
                <a:cubicBezTo>
                  <a:pt x="170" y="64"/>
                  <a:pt x="164" y="69"/>
                  <a:pt x="158" y="69"/>
                </a:cubicBezTo>
                <a:close/>
                <a:moveTo>
                  <a:pt x="187" y="86"/>
                </a:moveTo>
                <a:cubicBezTo>
                  <a:pt x="180" y="86"/>
                  <a:pt x="175" y="81"/>
                  <a:pt x="175" y="74"/>
                </a:cubicBezTo>
                <a:cubicBezTo>
                  <a:pt x="175" y="68"/>
                  <a:pt x="180" y="63"/>
                  <a:pt x="187" y="63"/>
                </a:cubicBezTo>
                <a:cubicBezTo>
                  <a:pt x="193" y="63"/>
                  <a:pt x="199" y="68"/>
                  <a:pt x="199" y="74"/>
                </a:cubicBezTo>
                <a:cubicBezTo>
                  <a:pt x="199" y="81"/>
                  <a:pt x="193" y="86"/>
                  <a:pt x="187" y="86"/>
                </a:cubicBezTo>
                <a:close/>
              </a:path>
            </a:pathLst>
          </a:custGeom>
          <a:solidFill>
            <a:srgbClr val="6D9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>
              <a:solidFill>
                <a:schemeClr val="l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9" name="TextBox 1429">
            <a:extLst>
              <a:ext uri="{FF2B5EF4-FFF2-40B4-BE49-F238E27FC236}">
                <a16:creationId xmlns:a16="http://schemas.microsoft.com/office/drawing/2014/main" id="{DDEB2DA9-06C4-B3B3-DE67-67204984BBC0}"/>
              </a:ext>
            </a:extLst>
          </p:cNvPr>
          <p:cNvSpPr txBox="1"/>
          <p:nvPr/>
        </p:nvSpPr>
        <p:spPr>
          <a:xfrm>
            <a:off x="675860" y="6913377"/>
            <a:ext cx="1147750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Compétences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0" name="TextBox 1431">
            <a:extLst>
              <a:ext uri="{FF2B5EF4-FFF2-40B4-BE49-F238E27FC236}">
                <a16:creationId xmlns:a16="http://schemas.microsoft.com/office/drawing/2014/main" id="{B9D0B3C5-DE17-14FB-616E-4E33121CCED5}"/>
              </a:ext>
            </a:extLst>
          </p:cNvPr>
          <p:cNvSpPr txBox="1"/>
          <p:nvPr/>
        </p:nvSpPr>
        <p:spPr>
          <a:xfrm>
            <a:off x="675860" y="7208284"/>
            <a:ext cx="982641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Microsoft Office </a:t>
            </a:r>
          </a:p>
        </p:txBody>
      </p:sp>
      <p:sp>
        <p:nvSpPr>
          <p:cNvPr id="81" name="TextBox 1435">
            <a:extLst>
              <a:ext uri="{FF2B5EF4-FFF2-40B4-BE49-F238E27FC236}">
                <a16:creationId xmlns:a16="http://schemas.microsoft.com/office/drawing/2014/main" id="{302426F1-40A1-115E-EFAE-970074220199}"/>
              </a:ext>
            </a:extLst>
          </p:cNvPr>
          <p:cNvSpPr txBox="1"/>
          <p:nvPr/>
        </p:nvSpPr>
        <p:spPr>
          <a:xfrm>
            <a:off x="675860" y="7441635"/>
            <a:ext cx="729367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PHP MySQL </a:t>
            </a:r>
          </a:p>
        </p:txBody>
      </p:sp>
      <p:sp>
        <p:nvSpPr>
          <p:cNvPr id="82" name="TextBox 1439">
            <a:extLst>
              <a:ext uri="{FF2B5EF4-FFF2-40B4-BE49-F238E27FC236}">
                <a16:creationId xmlns:a16="http://schemas.microsoft.com/office/drawing/2014/main" id="{BEDE3D98-214F-D6FE-42E8-558187066CC1}"/>
              </a:ext>
            </a:extLst>
          </p:cNvPr>
          <p:cNvSpPr txBox="1"/>
          <p:nvPr/>
        </p:nvSpPr>
        <p:spPr>
          <a:xfrm>
            <a:off x="675860" y="7674985"/>
            <a:ext cx="1009892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Google Analytics </a:t>
            </a:r>
          </a:p>
        </p:txBody>
      </p:sp>
      <p:grpSp>
        <p:nvGrpSpPr>
          <p:cNvPr id="83" name="Group 1359">
            <a:extLst>
              <a:ext uri="{FF2B5EF4-FFF2-40B4-BE49-F238E27FC236}">
                <a16:creationId xmlns:a16="http://schemas.microsoft.com/office/drawing/2014/main" id="{C5435E60-9E19-B33F-FDFE-C1257D15AB1D}"/>
              </a:ext>
            </a:extLst>
          </p:cNvPr>
          <p:cNvGrpSpPr/>
          <p:nvPr/>
        </p:nvGrpSpPr>
        <p:grpSpPr>
          <a:xfrm>
            <a:off x="1858547" y="7285229"/>
            <a:ext cx="981361" cy="466701"/>
            <a:chOff x="1181385" y="7042215"/>
            <a:chExt cx="1314451" cy="466701"/>
          </a:xfrm>
        </p:grpSpPr>
        <p:cxnSp>
          <p:nvCxnSpPr>
            <p:cNvPr id="84" name="Straight Connector 1432">
              <a:extLst>
                <a:ext uri="{FF2B5EF4-FFF2-40B4-BE49-F238E27FC236}">
                  <a16:creationId xmlns:a16="http://schemas.microsoft.com/office/drawing/2014/main" id="{576706BC-A013-DEAD-68F8-542477EE93E7}"/>
                </a:ext>
              </a:extLst>
            </p:cNvPr>
            <p:cNvCxnSpPr/>
            <p:nvPr/>
          </p:nvCxnSpPr>
          <p:spPr>
            <a:xfrm>
              <a:off x="1189412" y="7042215"/>
              <a:ext cx="1306424" cy="0"/>
            </a:xfrm>
            <a:prstGeom prst="line">
              <a:avLst/>
            </a:prstGeom>
            <a:ln w="76200" cap="rnd">
              <a:solidFill>
                <a:schemeClr val="bg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1433">
              <a:extLst>
                <a:ext uri="{FF2B5EF4-FFF2-40B4-BE49-F238E27FC236}">
                  <a16:creationId xmlns:a16="http://schemas.microsoft.com/office/drawing/2014/main" id="{18AD82F5-6BCA-CC06-8BCD-53B463A37D2C}"/>
                </a:ext>
              </a:extLst>
            </p:cNvPr>
            <p:cNvCxnSpPr/>
            <p:nvPr/>
          </p:nvCxnSpPr>
          <p:spPr>
            <a:xfrm>
              <a:off x="1189412" y="7042215"/>
              <a:ext cx="1025472" cy="0"/>
            </a:xfrm>
            <a:prstGeom prst="line">
              <a:avLst/>
            </a:prstGeom>
            <a:ln w="76200" cap="rnd">
              <a:solidFill>
                <a:srgbClr val="6D968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1436">
              <a:extLst>
                <a:ext uri="{FF2B5EF4-FFF2-40B4-BE49-F238E27FC236}">
                  <a16:creationId xmlns:a16="http://schemas.microsoft.com/office/drawing/2014/main" id="{6163E335-1B46-8F87-BFC8-AFB2D3B65A9B}"/>
                </a:ext>
              </a:extLst>
            </p:cNvPr>
            <p:cNvCxnSpPr/>
            <p:nvPr/>
          </p:nvCxnSpPr>
          <p:spPr>
            <a:xfrm>
              <a:off x="1189412" y="7275566"/>
              <a:ext cx="1306424" cy="0"/>
            </a:xfrm>
            <a:prstGeom prst="line">
              <a:avLst/>
            </a:prstGeom>
            <a:ln w="76200" cap="rnd">
              <a:solidFill>
                <a:schemeClr val="bg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1437">
              <a:extLst>
                <a:ext uri="{FF2B5EF4-FFF2-40B4-BE49-F238E27FC236}">
                  <a16:creationId xmlns:a16="http://schemas.microsoft.com/office/drawing/2014/main" id="{7199DA27-3908-C137-2D6E-2D60FF5E1200}"/>
                </a:ext>
              </a:extLst>
            </p:cNvPr>
            <p:cNvCxnSpPr/>
            <p:nvPr/>
          </p:nvCxnSpPr>
          <p:spPr>
            <a:xfrm>
              <a:off x="1189412" y="7275566"/>
              <a:ext cx="676256" cy="0"/>
            </a:xfrm>
            <a:prstGeom prst="line">
              <a:avLst/>
            </a:prstGeom>
            <a:ln w="76200" cap="rnd">
              <a:solidFill>
                <a:srgbClr val="6D968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1440">
              <a:extLst>
                <a:ext uri="{FF2B5EF4-FFF2-40B4-BE49-F238E27FC236}">
                  <a16:creationId xmlns:a16="http://schemas.microsoft.com/office/drawing/2014/main" id="{373ACA03-2EC6-5646-AF99-D272D4A248E1}"/>
                </a:ext>
              </a:extLst>
            </p:cNvPr>
            <p:cNvCxnSpPr/>
            <p:nvPr/>
          </p:nvCxnSpPr>
          <p:spPr>
            <a:xfrm>
              <a:off x="1181385" y="7508916"/>
              <a:ext cx="1306424" cy="0"/>
            </a:xfrm>
            <a:prstGeom prst="line">
              <a:avLst/>
            </a:prstGeom>
            <a:ln w="76200" cap="rnd">
              <a:solidFill>
                <a:schemeClr val="bg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1441">
              <a:extLst>
                <a:ext uri="{FF2B5EF4-FFF2-40B4-BE49-F238E27FC236}">
                  <a16:creationId xmlns:a16="http://schemas.microsoft.com/office/drawing/2014/main" id="{15413FF7-14F3-3928-F463-2AE5ACEDC265}"/>
                </a:ext>
              </a:extLst>
            </p:cNvPr>
            <p:cNvCxnSpPr/>
            <p:nvPr/>
          </p:nvCxnSpPr>
          <p:spPr>
            <a:xfrm>
              <a:off x="1181385" y="7508916"/>
              <a:ext cx="816167" cy="0"/>
            </a:xfrm>
            <a:prstGeom prst="line">
              <a:avLst/>
            </a:prstGeom>
            <a:ln w="76200" cap="rnd">
              <a:solidFill>
                <a:srgbClr val="6D968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extBox 1367">
            <a:extLst>
              <a:ext uri="{FF2B5EF4-FFF2-40B4-BE49-F238E27FC236}">
                <a16:creationId xmlns:a16="http://schemas.microsoft.com/office/drawing/2014/main" id="{527371AA-975A-4EAF-1EF9-38B7BB8F7433}"/>
              </a:ext>
            </a:extLst>
          </p:cNvPr>
          <p:cNvSpPr txBox="1"/>
          <p:nvPr/>
        </p:nvSpPr>
        <p:spPr>
          <a:xfrm>
            <a:off x="4503590" y="2637453"/>
            <a:ext cx="87043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Formation</a:t>
            </a:r>
          </a:p>
        </p:txBody>
      </p:sp>
      <p:grpSp>
        <p:nvGrpSpPr>
          <p:cNvPr id="91" name="Group 1368">
            <a:extLst>
              <a:ext uri="{FF2B5EF4-FFF2-40B4-BE49-F238E27FC236}">
                <a16:creationId xmlns:a16="http://schemas.microsoft.com/office/drawing/2014/main" id="{EED1F690-EE05-E912-7F7B-FA5FA17FCDC9}"/>
              </a:ext>
            </a:extLst>
          </p:cNvPr>
          <p:cNvGrpSpPr/>
          <p:nvPr/>
        </p:nvGrpSpPr>
        <p:grpSpPr>
          <a:xfrm>
            <a:off x="3419068" y="2940621"/>
            <a:ext cx="3351355" cy="627520"/>
            <a:chOff x="3237371" y="3142985"/>
            <a:chExt cx="3351355" cy="627520"/>
          </a:xfrm>
        </p:grpSpPr>
        <p:sp>
          <p:nvSpPr>
            <p:cNvPr id="92" name="Oval 1369">
              <a:extLst>
                <a:ext uri="{FF2B5EF4-FFF2-40B4-BE49-F238E27FC236}">
                  <a16:creationId xmlns:a16="http://schemas.microsoft.com/office/drawing/2014/main" id="{D397C62C-EF8B-4850-D160-56031D85AF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37371" y="3173325"/>
              <a:ext cx="93210" cy="93210"/>
            </a:xfrm>
            <a:prstGeom prst="ellipse">
              <a:avLst/>
            </a:prstGeom>
            <a:solidFill>
              <a:srgbClr val="6D96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3" name="TextBox 1370">
              <a:extLst>
                <a:ext uri="{FF2B5EF4-FFF2-40B4-BE49-F238E27FC236}">
                  <a16:creationId xmlns:a16="http://schemas.microsoft.com/office/drawing/2014/main" id="{0F6FE020-AAC9-3A6F-90D7-8835E640A7DC}"/>
                </a:ext>
              </a:extLst>
            </p:cNvPr>
            <p:cNvSpPr txBox="1"/>
            <p:nvPr/>
          </p:nvSpPr>
          <p:spPr>
            <a:xfrm>
              <a:off x="3478262" y="3142985"/>
              <a:ext cx="1973297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2014-2015 – Université| </a:t>
              </a:r>
              <a:r>
                <a:rPr lang="en-US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Diplôme</a:t>
              </a:r>
              <a:endPara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4" name="TextBox 1371">
              <a:extLst>
                <a:ext uri="{FF2B5EF4-FFF2-40B4-BE49-F238E27FC236}">
                  <a16:creationId xmlns:a16="http://schemas.microsoft.com/office/drawing/2014/main" id="{1B017A2C-56CE-1BE5-6FC1-CAF6FCC18D0A}"/>
                </a:ext>
              </a:extLst>
            </p:cNvPr>
            <p:cNvSpPr txBox="1"/>
            <p:nvPr/>
          </p:nvSpPr>
          <p:spPr>
            <a:xfrm>
              <a:off x="3478262" y="3493506"/>
              <a:ext cx="3110464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ipsum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dolor sit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Morbi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tristique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nec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rutrum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imperdiet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95" name="TextBox 1375">
              <a:extLst>
                <a:ext uri="{FF2B5EF4-FFF2-40B4-BE49-F238E27FC236}">
                  <a16:creationId xmlns:a16="http://schemas.microsoft.com/office/drawing/2014/main" id="{8A8DE2F1-80E2-7EC1-3070-08350E0E77A3}"/>
                </a:ext>
              </a:extLst>
            </p:cNvPr>
            <p:cNvSpPr txBox="1"/>
            <p:nvPr/>
          </p:nvSpPr>
          <p:spPr>
            <a:xfrm>
              <a:off x="3478262" y="3304910"/>
              <a:ext cx="278923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Ville </a:t>
              </a:r>
            </a:p>
          </p:txBody>
        </p:sp>
      </p:grpSp>
      <p:grpSp>
        <p:nvGrpSpPr>
          <p:cNvPr id="96" name="Group 1497">
            <a:extLst>
              <a:ext uri="{FF2B5EF4-FFF2-40B4-BE49-F238E27FC236}">
                <a16:creationId xmlns:a16="http://schemas.microsoft.com/office/drawing/2014/main" id="{FCB7EC0F-2DF6-E2F5-8EE5-618E0ACAB547}"/>
              </a:ext>
            </a:extLst>
          </p:cNvPr>
          <p:cNvGrpSpPr/>
          <p:nvPr/>
        </p:nvGrpSpPr>
        <p:grpSpPr>
          <a:xfrm>
            <a:off x="3419068" y="3658171"/>
            <a:ext cx="3351355" cy="627520"/>
            <a:chOff x="3237371" y="3142985"/>
            <a:chExt cx="3351355" cy="627520"/>
          </a:xfrm>
        </p:grpSpPr>
        <p:sp>
          <p:nvSpPr>
            <p:cNvPr id="97" name="Oval 1498">
              <a:extLst>
                <a:ext uri="{FF2B5EF4-FFF2-40B4-BE49-F238E27FC236}">
                  <a16:creationId xmlns:a16="http://schemas.microsoft.com/office/drawing/2014/main" id="{144529FE-663C-8625-2033-E3E8194B49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37371" y="3173325"/>
              <a:ext cx="93210" cy="93210"/>
            </a:xfrm>
            <a:prstGeom prst="ellipse">
              <a:avLst/>
            </a:prstGeom>
            <a:solidFill>
              <a:srgbClr val="6D96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8" name="TextBox 1499">
              <a:extLst>
                <a:ext uri="{FF2B5EF4-FFF2-40B4-BE49-F238E27FC236}">
                  <a16:creationId xmlns:a16="http://schemas.microsoft.com/office/drawing/2014/main" id="{A7420D17-37C2-7EFB-A5A1-CBE095946299}"/>
                </a:ext>
              </a:extLst>
            </p:cNvPr>
            <p:cNvSpPr txBox="1"/>
            <p:nvPr/>
          </p:nvSpPr>
          <p:spPr>
            <a:xfrm>
              <a:off x="3478262" y="3142985"/>
              <a:ext cx="1973297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2015-2016 – Université| </a:t>
              </a:r>
              <a:r>
                <a:rPr lang="en-US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Diplôme</a:t>
              </a:r>
              <a:endPara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9" name="TextBox 1500">
              <a:extLst>
                <a:ext uri="{FF2B5EF4-FFF2-40B4-BE49-F238E27FC236}">
                  <a16:creationId xmlns:a16="http://schemas.microsoft.com/office/drawing/2014/main" id="{350D4CF7-261E-F069-AAF5-B7D1A6594370}"/>
                </a:ext>
              </a:extLst>
            </p:cNvPr>
            <p:cNvSpPr txBox="1"/>
            <p:nvPr/>
          </p:nvSpPr>
          <p:spPr>
            <a:xfrm>
              <a:off x="3478262" y="3493506"/>
              <a:ext cx="3110464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ipsum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dolor sit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Morbi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tristique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nec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rutrum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imperdiet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100" name="TextBox 1501">
              <a:extLst>
                <a:ext uri="{FF2B5EF4-FFF2-40B4-BE49-F238E27FC236}">
                  <a16:creationId xmlns:a16="http://schemas.microsoft.com/office/drawing/2014/main" id="{9540B7CB-E13E-B445-9331-E405FA441E54}"/>
                </a:ext>
              </a:extLst>
            </p:cNvPr>
            <p:cNvSpPr txBox="1"/>
            <p:nvPr/>
          </p:nvSpPr>
          <p:spPr>
            <a:xfrm>
              <a:off x="3478262" y="3304910"/>
              <a:ext cx="278923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Ville </a:t>
              </a:r>
            </a:p>
          </p:txBody>
        </p:sp>
      </p:grpSp>
      <p:sp>
        <p:nvSpPr>
          <p:cNvPr id="101" name="Oval 1503">
            <a:extLst>
              <a:ext uri="{FF2B5EF4-FFF2-40B4-BE49-F238E27FC236}">
                <a16:creationId xmlns:a16="http://schemas.microsoft.com/office/drawing/2014/main" id="{D5CA2588-6F46-ED91-4BAF-EC875E2B0473}"/>
              </a:ext>
            </a:extLst>
          </p:cNvPr>
          <p:cNvSpPr>
            <a:spLocks noChangeAspect="1"/>
          </p:cNvSpPr>
          <p:nvPr/>
        </p:nvSpPr>
        <p:spPr>
          <a:xfrm>
            <a:off x="3419068" y="4406061"/>
            <a:ext cx="93210" cy="93210"/>
          </a:xfrm>
          <a:prstGeom prst="ellipse">
            <a:avLst/>
          </a:prstGeom>
          <a:solidFill>
            <a:srgbClr val="6D9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2" name="TextBox 1504">
            <a:extLst>
              <a:ext uri="{FF2B5EF4-FFF2-40B4-BE49-F238E27FC236}">
                <a16:creationId xmlns:a16="http://schemas.microsoft.com/office/drawing/2014/main" id="{6A3CD45B-A985-3445-8AEC-A60EB50F259E}"/>
              </a:ext>
            </a:extLst>
          </p:cNvPr>
          <p:cNvSpPr txBox="1"/>
          <p:nvPr/>
        </p:nvSpPr>
        <p:spPr>
          <a:xfrm>
            <a:off x="3659959" y="4375721"/>
            <a:ext cx="1973297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2016-2017 – Université|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Diplôme</a:t>
            </a:r>
            <a:endParaRPr lang="en-US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3" name="TextBox 1505">
            <a:extLst>
              <a:ext uri="{FF2B5EF4-FFF2-40B4-BE49-F238E27FC236}">
                <a16:creationId xmlns:a16="http://schemas.microsoft.com/office/drawing/2014/main" id="{5B808962-B384-C900-01D5-50DC5E4D96B4}"/>
              </a:ext>
            </a:extLst>
          </p:cNvPr>
          <p:cNvSpPr txBox="1"/>
          <p:nvPr/>
        </p:nvSpPr>
        <p:spPr>
          <a:xfrm>
            <a:off x="3659959" y="4726242"/>
            <a:ext cx="3110464" cy="2769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9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n-US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n-US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lang="en-US" sz="9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9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9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</a:t>
            </a:r>
            <a:r>
              <a:rPr lang="en-US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tristique</a:t>
            </a:r>
            <a:r>
              <a:rPr lang="en-US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en-US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</a:t>
            </a:r>
            <a:r>
              <a:rPr lang="en-US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en-US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lang="en-US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lang="en-US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104" name="TextBox 1506">
            <a:extLst>
              <a:ext uri="{FF2B5EF4-FFF2-40B4-BE49-F238E27FC236}">
                <a16:creationId xmlns:a16="http://schemas.microsoft.com/office/drawing/2014/main" id="{4FE79C7D-9C70-7C62-C52B-874AE3AF6F49}"/>
              </a:ext>
            </a:extLst>
          </p:cNvPr>
          <p:cNvSpPr txBox="1"/>
          <p:nvPr/>
        </p:nvSpPr>
        <p:spPr>
          <a:xfrm>
            <a:off x="3659959" y="4537646"/>
            <a:ext cx="278923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Ville </a:t>
            </a:r>
          </a:p>
        </p:txBody>
      </p:sp>
      <p:sp>
        <p:nvSpPr>
          <p:cNvPr id="105" name="TextBox 1511">
            <a:extLst>
              <a:ext uri="{FF2B5EF4-FFF2-40B4-BE49-F238E27FC236}">
                <a16:creationId xmlns:a16="http://schemas.microsoft.com/office/drawing/2014/main" id="{65D3DB7C-8434-E70B-C7A3-76D627451A50}"/>
              </a:ext>
            </a:extLst>
          </p:cNvPr>
          <p:cNvSpPr txBox="1"/>
          <p:nvPr/>
        </p:nvSpPr>
        <p:spPr>
          <a:xfrm>
            <a:off x="3881470" y="5197773"/>
            <a:ext cx="2426562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Expériences</a:t>
            </a: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professionnelles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06" name="Group 1512">
            <a:extLst>
              <a:ext uri="{FF2B5EF4-FFF2-40B4-BE49-F238E27FC236}">
                <a16:creationId xmlns:a16="http://schemas.microsoft.com/office/drawing/2014/main" id="{244CF362-A45F-0EAD-F2D7-B0B272D31A87}"/>
              </a:ext>
            </a:extLst>
          </p:cNvPr>
          <p:cNvGrpSpPr/>
          <p:nvPr/>
        </p:nvGrpSpPr>
        <p:grpSpPr>
          <a:xfrm>
            <a:off x="3419068" y="5500941"/>
            <a:ext cx="3351355" cy="627520"/>
            <a:chOff x="3237371" y="3142985"/>
            <a:chExt cx="3351355" cy="627520"/>
          </a:xfrm>
        </p:grpSpPr>
        <p:sp>
          <p:nvSpPr>
            <p:cNvPr id="107" name="Oval 1523">
              <a:extLst>
                <a:ext uri="{FF2B5EF4-FFF2-40B4-BE49-F238E27FC236}">
                  <a16:creationId xmlns:a16="http://schemas.microsoft.com/office/drawing/2014/main" id="{62269B50-339F-12DA-BD07-56571E34183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37371" y="3173325"/>
              <a:ext cx="93210" cy="93210"/>
            </a:xfrm>
            <a:prstGeom prst="ellipse">
              <a:avLst/>
            </a:prstGeom>
            <a:solidFill>
              <a:srgbClr val="6D96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8" name="TextBox 1524">
              <a:extLst>
                <a:ext uri="{FF2B5EF4-FFF2-40B4-BE49-F238E27FC236}">
                  <a16:creationId xmlns:a16="http://schemas.microsoft.com/office/drawing/2014/main" id="{92E1113E-66A8-16FB-7ED1-C86307554FF6}"/>
                </a:ext>
              </a:extLst>
            </p:cNvPr>
            <p:cNvSpPr txBox="1"/>
            <p:nvPr/>
          </p:nvSpPr>
          <p:spPr>
            <a:xfrm>
              <a:off x="3478262" y="3142985"/>
              <a:ext cx="3110464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2017-2018 – Société| </a:t>
              </a:r>
              <a:r>
                <a:rPr lang="en-US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</a:t>
              </a:r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 poste</a:t>
              </a:r>
            </a:p>
          </p:txBody>
        </p:sp>
        <p:sp>
          <p:nvSpPr>
            <p:cNvPr id="109" name="TextBox 1525">
              <a:extLst>
                <a:ext uri="{FF2B5EF4-FFF2-40B4-BE49-F238E27FC236}">
                  <a16:creationId xmlns:a16="http://schemas.microsoft.com/office/drawing/2014/main" id="{62F66214-63BC-75F2-25E5-D0E901DE677D}"/>
                </a:ext>
              </a:extLst>
            </p:cNvPr>
            <p:cNvSpPr txBox="1"/>
            <p:nvPr/>
          </p:nvSpPr>
          <p:spPr>
            <a:xfrm>
              <a:off x="3478262" y="3493506"/>
              <a:ext cx="3110464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ipsum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dolor sit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Morbi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tristique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nec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rutrum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imperdiet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110" name="TextBox 1526">
              <a:extLst>
                <a:ext uri="{FF2B5EF4-FFF2-40B4-BE49-F238E27FC236}">
                  <a16:creationId xmlns:a16="http://schemas.microsoft.com/office/drawing/2014/main" id="{E8FA6FA8-05DB-C8D5-E076-7F6BA2622BD5}"/>
                </a:ext>
              </a:extLst>
            </p:cNvPr>
            <p:cNvSpPr txBox="1"/>
            <p:nvPr/>
          </p:nvSpPr>
          <p:spPr>
            <a:xfrm>
              <a:off x="3478262" y="3304910"/>
              <a:ext cx="278923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Ville </a:t>
              </a:r>
            </a:p>
          </p:txBody>
        </p:sp>
      </p:grpSp>
      <p:grpSp>
        <p:nvGrpSpPr>
          <p:cNvPr id="111" name="Group 1513">
            <a:extLst>
              <a:ext uri="{FF2B5EF4-FFF2-40B4-BE49-F238E27FC236}">
                <a16:creationId xmlns:a16="http://schemas.microsoft.com/office/drawing/2014/main" id="{B61882D8-64E4-258D-A030-2484BC2AB79D}"/>
              </a:ext>
            </a:extLst>
          </p:cNvPr>
          <p:cNvGrpSpPr/>
          <p:nvPr/>
        </p:nvGrpSpPr>
        <p:grpSpPr>
          <a:xfrm>
            <a:off x="3419068" y="6218491"/>
            <a:ext cx="3351355" cy="627520"/>
            <a:chOff x="3237371" y="3142985"/>
            <a:chExt cx="3351355" cy="627520"/>
          </a:xfrm>
        </p:grpSpPr>
        <p:sp>
          <p:nvSpPr>
            <p:cNvPr id="112" name="Oval 1519">
              <a:extLst>
                <a:ext uri="{FF2B5EF4-FFF2-40B4-BE49-F238E27FC236}">
                  <a16:creationId xmlns:a16="http://schemas.microsoft.com/office/drawing/2014/main" id="{3B72CE18-37F7-EE4E-62CD-4AF49206EB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37371" y="3173325"/>
              <a:ext cx="93210" cy="93210"/>
            </a:xfrm>
            <a:prstGeom prst="ellipse">
              <a:avLst/>
            </a:prstGeom>
            <a:solidFill>
              <a:srgbClr val="6D96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3" name="TextBox 1520">
              <a:extLst>
                <a:ext uri="{FF2B5EF4-FFF2-40B4-BE49-F238E27FC236}">
                  <a16:creationId xmlns:a16="http://schemas.microsoft.com/office/drawing/2014/main" id="{81B63D9E-5031-4542-C947-A19ACE21EB7A}"/>
                </a:ext>
              </a:extLst>
            </p:cNvPr>
            <p:cNvSpPr txBox="1"/>
            <p:nvPr/>
          </p:nvSpPr>
          <p:spPr>
            <a:xfrm>
              <a:off x="3478262" y="3142985"/>
              <a:ext cx="2127185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2017-2018 – Société| </a:t>
              </a:r>
              <a:r>
                <a:rPr lang="en-US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</a:t>
              </a:r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 poste</a:t>
              </a:r>
            </a:p>
          </p:txBody>
        </p:sp>
        <p:sp>
          <p:nvSpPr>
            <p:cNvPr id="114" name="TextBox 1521">
              <a:extLst>
                <a:ext uri="{FF2B5EF4-FFF2-40B4-BE49-F238E27FC236}">
                  <a16:creationId xmlns:a16="http://schemas.microsoft.com/office/drawing/2014/main" id="{B8F56F13-2BDA-415D-94A5-490D4F38ADDA}"/>
                </a:ext>
              </a:extLst>
            </p:cNvPr>
            <p:cNvSpPr txBox="1"/>
            <p:nvPr/>
          </p:nvSpPr>
          <p:spPr>
            <a:xfrm>
              <a:off x="3478262" y="3493506"/>
              <a:ext cx="3110464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ipsum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dolor sit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Morbi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tristique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nec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rutrum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imperdiet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115" name="TextBox 1522">
              <a:extLst>
                <a:ext uri="{FF2B5EF4-FFF2-40B4-BE49-F238E27FC236}">
                  <a16:creationId xmlns:a16="http://schemas.microsoft.com/office/drawing/2014/main" id="{48C292D3-0166-E8E9-D84D-7EDF4DA547C1}"/>
                </a:ext>
              </a:extLst>
            </p:cNvPr>
            <p:cNvSpPr txBox="1"/>
            <p:nvPr/>
          </p:nvSpPr>
          <p:spPr>
            <a:xfrm>
              <a:off x="3478262" y="3304910"/>
              <a:ext cx="278923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Ville </a:t>
              </a:r>
            </a:p>
          </p:txBody>
        </p:sp>
      </p:grpSp>
      <p:grpSp>
        <p:nvGrpSpPr>
          <p:cNvPr id="116" name="Group 1514">
            <a:extLst>
              <a:ext uri="{FF2B5EF4-FFF2-40B4-BE49-F238E27FC236}">
                <a16:creationId xmlns:a16="http://schemas.microsoft.com/office/drawing/2014/main" id="{02F32158-B055-AE9D-EB41-18E5A4B33169}"/>
              </a:ext>
            </a:extLst>
          </p:cNvPr>
          <p:cNvGrpSpPr/>
          <p:nvPr/>
        </p:nvGrpSpPr>
        <p:grpSpPr>
          <a:xfrm>
            <a:off x="3419068" y="6936041"/>
            <a:ext cx="3351355" cy="627520"/>
            <a:chOff x="3237371" y="3142985"/>
            <a:chExt cx="3351355" cy="627520"/>
          </a:xfrm>
        </p:grpSpPr>
        <p:sp>
          <p:nvSpPr>
            <p:cNvPr id="117" name="Oval 1515">
              <a:extLst>
                <a:ext uri="{FF2B5EF4-FFF2-40B4-BE49-F238E27FC236}">
                  <a16:creationId xmlns:a16="http://schemas.microsoft.com/office/drawing/2014/main" id="{380C3EA4-C0C4-8152-9500-D7F4D54AC8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37371" y="3173325"/>
              <a:ext cx="93210" cy="93210"/>
            </a:xfrm>
            <a:prstGeom prst="ellipse">
              <a:avLst/>
            </a:prstGeom>
            <a:solidFill>
              <a:srgbClr val="6D96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8" name="TextBox 1516">
              <a:extLst>
                <a:ext uri="{FF2B5EF4-FFF2-40B4-BE49-F238E27FC236}">
                  <a16:creationId xmlns:a16="http://schemas.microsoft.com/office/drawing/2014/main" id="{7A3C2CB9-DBF7-A346-57B7-F85CD8A36869}"/>
                </a:ext>
              </a:extLst>
            </p:cNvPr>
            <p:cNvSpPr txBox="1"/>
            <p:nvPr/>
          </p:nvSpPr>
          <p:spPr>
            <a:xfrm>
              <a:off x="3478262" y="3142985"/>
              <a:ext cx="2127185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2017-2018 – Société| </a:t>
              </a:r>
              <a:r>
                <a:rPr lang="en-US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</a:t>
              </a:r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 poste</a:t>
              </a:r>
            </a:p>
          </p:txBody>
        </p:sp>
        <p:sp>
          <p:nvSpPr>
            <p:cNvPr id="119" name="TextBox 1517">
              <a:extLst>
                <a:ext uri="{FF2B5EF4-FFF2-40B4-BE49-F238E27FC236}">
                  <a16:creationId xmlns:a16="http://schemas.microsoft.com/office/drawing/2014/main" id="{7AEAE211-7751-197E-C276-2BEE5C3AC3CF}"/>
                </a:ext>
              </a:extLst>
            </p:cNvPr>
            <p:cNvSpPr txBox="1"/>
            <p:nvPr/>
          </p:nvSpPr>
          <p:spPr>
            <a:xfrm>
              <a:off x="3478262" y="3493506"/>
              <a:ext cx="3110464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ipsum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dolor sit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Morbi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tristique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nec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rutrum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imperdiet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120" name="TextBox 1518">
              <a:extLst>
                <a:ext uri="{FF2B5EF4-FFF2-40B4-BE49-F238E27FC236}">
                  <a16:creationId xmlns:a16="http://schemas.microsoft.com/office/drawing/2014/main" id="{AECF0C80-A091-6992-4602-96A3576CA582}"/>
                </a:ext>
              </a:extLst>
            </p:cNvPr>
            <p:cNvSpPr txBox="1"/>
            <p:nvPr/>
          </p:nvSpPr>
          <p:spPr>
            <a:xfrm>
              <a:off x="3478262" y="3304910"/>
              <a:ext cx="278923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Ville </a:t>
              </a:r>
            </a:p>
          </p:txBody>
        </p:sp>
      </p:grpSp>
      <p:sp>
        <p:nvSpPr>
          <p:cNvPr id="124" name="Freeform 787">
            <a:extLst>
              <a:ext uri="{FF2B5EF4-FFF2-40B4-BE49-F238E27FC236}">
                <a16:creationId xmlns:a16="http://schemas.microsoft.com/office/drawing/2014/main" id="{6E04F839-C135-E929-0602-BB7750E7DEA7}"/>
              </a:ext>
            </a:extLst>
          </p:cNvPr>
          <p:cNvSpPr>
            <a:spLocks/>
          </p:cNvSpPr>
          <p:nvPr/>
        </p:nvSpPr>
        <p:spPr bwMode="auto">
          <a:xfrm>
            <a:off x="1431059" y="1940537"/>
            <a:ext cx="969963" cy="265113"/>
          </a:xfrm>
          <a:custGeom>
            <a:avLst/>
            <a:gdLst>
              <a:gd name="T0" fmla="*/ 284 w 329"/>
              <a:gd name="T1" fmla="*/ 90 h 90"/>
              <a:gd name="T2" fmla="*/ 45 w 329"/>
              <a:gd name="T3" fmla="*/ 90 h 90"/>
              <a:gd name="T4" fmla="*/ 0 w 329"/>
              <a:gd name="T5" fmla="*/ 45 h 90"/>
              <a:gd name="T6" fmla="*/ 0 w 329"/>
              <a:gd name="T7" fmla="*/ 45 h 90"/>
              <a:gd name="T8" fmla="*/ 45 w 329"/>
              <a:gd name="T9" fmla="*/ 0 h 90"/>
              <a:gd name="T10" fmla="*/ 284 w 329"/>
              <a:gd name="T11" fmla="*/ 0 h 90"/>
              <a:gd name="T12" fmla="*/ 329 w 329"/>
              <a:gd name="T13" fmla="*/ 45 h 90"/>
              <a:gd name="T14" fmla="*/ 329 w 329"/>
              <a:gd name="T15" fmla="*/ 45 h 90"/>
              <a:gd name="T16" fmla="*/ 284 w 329"/>
              <a:gd name="T17" fmla="*/ 9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9" h="90">
                <a:moveTo>
                  <a:pt x="284" y="90"/>
                </a:moveTo>
                <a:cubicBezTo>
                  <a:pt x="45" y="90"/>
                  <a:pt x="45" y="90"/>
                  <a:pt x="45" y="90"/>
                </a:cubicBezTo>
                <a:cubicBezTo>
                  <a:pt x="21" y="90"/>
                  <a:pt x="0" y="69"/>
                  <a:pt x="0" y="45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20"/>
                  <a:pt x="21" y="0"/>
                  <a:pt x="45" y="0"/>
                </a:cubicBezTo>
                <a:cubicBezTo>
                  <a:pt x="284" y="0"/>
                  <a:pt x="284" y="0"/>
                  <a:pt x="284" y="0"/>
                </a:cubicBezTo>
                <a:cubicBezTo>
                  <a:pt x="309" y="0"/>
                  <a:pt x="329" y="20"/>
                  <a:pt x="329" y="45"/>
                </a:cubicBezTo>
                <a:cubicBezTo>
                  <a:pt x="329" y="45"/>
                  <a:pt x="329" y="45"/>
                  <a:pt x="329" y="45"/>
                </a:cubicBezTo>
                <a:cubicBezTo>
                  <a:pt x="329" y="69"/>
                  <a:pt x="309" y="90"/>
                  <a:pt x="284" y="90"/>
                </a:cubicBezTo>
                <a:close/>
              </a:path>
            </a:pathLst>
          </a:custGeom>
          <a:solidFill>
            <a:srgbClr val="6D9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>
              <a:solidFill>
                <a:schemeClr val="l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5" name="Freeform 789">
            <a:extLst>
              <a:ext uri="{FF2B5EF4-FFF2-40B4-BE49-F238E27FC236}">
                <a16:creationId xmlns:a16="http://schemas.microsoft.com/office/drawing/2014/main" id="{A1DBD846-3A22-1B0E-4CD6-D68CA21D5644}"/>
              </a:ext>
            </a:extLst>
          </p:cNvPr>
          <p:cNvSpPr>
            <a:spLocks/>
          </p:cNvSpPr>
          <p:nvPr/>
        </p:nvSpPr>
        <p:spPr bwMode="auto">
          <a:xfrm>
            <a:off x="1973984" y="1526200"/>
            <a:ext cx="644525" cy="177800"/>
          </a:xfrm>
          <a:custGeom>
            <a:avLst/>
            <a:gdLst>
              <a:gd name="T0" fmla="*/ 189 w 219"/>
              <a:gd name="T1" fmla="*/ 60 h 60"/>
              <a:gd name="T2" fmla="*/ 30 w 219"/>
              <a:gd name="T3" fmla="*/ 60 h 60"/>
              <a:gd name="T4" fmla="*/ 0 w 219"/>
              <a:gd name="T5" fmla="*/ 30 h 60"/>
              <a:gd name="T6" fmla="*/ 0 w 219"/>
              <a:gd name="T7" fmla="*/ 30 h 60"/>
              <a:gd name="T8" fmla="*/ 30 w 219"/>
              <a:gd name="T9" fmla="*/ 0 h 60"/>
              <a:gd name="T10" fmla="*/ 189 w 219"/>
              <a:gd name="T11" fmla="*/ 0 h 60"/>
              <a:gd name="T12" fmla="*/ 219 w 219"/>
              <a:gd name="T13" fmla="*/ 30 h 60"/>
              <a:gd name="T14" fmla="*/ 219 w 219"/>
              <a:gd name="T15" fmla="*/ 30 h 60"/>
              <a:gd name="T16" fmla="*/ 189 w 219"/>
              <a:gd name="T17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9" h="60">
                <a:moveTo>
                  <a:pt x="189" y="60"/>
                </a:moveTo>
                <a:cubicBezTo>
                  <a:pt x="30" y="60"/>
                  <a:pt x="30" y="60"/>
                  <a:pt x="30" y="60"/>
                </a:cubicBezTo>
                <a:cubicBezTo>
                  <a:pt x="13" y="60"/>
                  <a:pt x="0" y="47"/>
                  <a:pt x="0" y="3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14"/>
                  <a:pt x="13" y="0"/>
                  <a:pt x="30" y="0"/>
                </a:cubicBezTo>
                <a:cubicBezTo>
                  <a:pt x="189" y="0"/>
                  <a:pt x="189" y="0"/>
                  <a:pt x="189" y="0"/>
                </a:cubicBezTo>
                <a:cubicBezTo>
                  <a:pt x="206" y="0"/>
                  <a:pt x="219" y="14"/>
                  <a:pt x="219" y="30"/>
                </a:cubicBezTo>
                <a:cubicBezTo>
                  <a:pt x="219" y="30"/>
                  <a:pt x="219" y="30"/>
                  <a:pt x="219" y="30"/>
                </a:cubicBezTo>
                <a:cubicBezTo>
                  <a:pt x="219" y="47"/>
                  <a:pt x="206" y="60"/>
                  <a:pt x="189" y="60"/>
                </a:cubicBezTo>
                <a:close/>
              </a:path>
            </a:pathLst>
          </a:custGeom>
          <a:solidFill>
            <a:srgbClr val="6D9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>
              <a:solidFill>
                <a:schemeClr val="l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6" name="Freeform 790">
            <a:extLst>
              <a:ext uri="{FF2B5EF4-FFF2-40B4-BE49-F238E27FC236}">
                <a16:creationId xmlns:a16="http://schemas.microsoft.com/office/drawing/2014/main" id="{A7C4810B-0822-E9AF-EA95-A710A50FEDCC}"/>
              </a:ext>
            </a:extLst>
          </p:cNvPr>
          <p:cNvSpPr>
            <a:spLocks/>
          </p:cNvSpPr>
          <p:nvPr/>
        </p:nvSpPr>
        <p:spPr bwMode="auto">
          <a:xfrm>
            <a:off x="1643784" y="1529375"/>
            <a:ext cx="282575" cy="177800"/>
          </a:xfrm>
          <a:custGeom>
            <a:avLst/>
            <a:gdLst>
              <a:gd name="T0" fmla="*/ 66 w 96"/>
              <a:gd name="T1" fmla="*/ 60 h 60"/>
              <a:gd name="T2" fmla="*/ 30 w 96"/>
              <a:gd name="T3" fmla="*/ 60 h 60"/>
              <a:gd name="T4" fmla="*/ 0 w 96"/>
              <a:gd name="T5" fmla="*/ 30 h 60"/>
              <a:gd name="T6" fmla="*/ 0 w 96"/>
              <a:gd name="T7" fmla="*/ 30 h 60"/>
              <a:gd name="T8" fmla="*/ 30 w 96"/>
              <a:gd name="T9" fmla="*/ 0 h 60"/>
              <a:gd name="T10" fmla="*/ 66 w 96"/>
              <a:gd name="T11" fmla="*/ 0 h 60"/>
              <a:gd name="T12" fmla="*/ 96 w 96"/>
              <a:gd name="T13" fmla="*/ 30 h 60"/>
              <a:gd name="T14" fmla="*/ 96 w 96"/>
              <a:gd name="T15" fmla="*/ 30 h 60"/>
              <a:gd name="T16" fmla="*/ 66 w 96"/>
              <a:gd name="T17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" h="60">
                <a:moveTo>
                  <a:pt x="66" y="60"/>
                </a:moveTo>
                <a:cubicBezTo>
                  <a:pt x="30" y="60"/>
                  <a:pt x="30" y="60"/>
                  <a:pt x="30" y="60"/>
                </a:cubicBezTo>
                <a:cubicBezTo>
                  <a:pt x="14" y="60"/>
                  <a:pt x="0" y="47"/>
                  <a:pt x="0" y="3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14"/>
                  <a:pt x="14" y="0"/>
                  <a:pt x="30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82" y="0"/>
                  <a:pt x="96" y="14"/>
                  <a:pt x="96" y="30"/>
                </a:cubicBezTo>
                <a:cubicBezTo>
                  <a:pt x="96" y="30"/>
                  <a:pt x="96" y="30"/>
                  <a:pt x="96" y="30"/>
                </a:cubicBezTo>
                <a:cubicBezTo>
                  <a:pt x="96" y="47"/>
                  <a:pt x="82" y="60"/>
                  <a:pt x="66" y="60"/>
                </a:cubicBezTo>
                <a:close/>
              </a:path>
            </a:pathLst>
          </a:custGeom>
          <a:solidFill>
            <a:srgbClr val="6D9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>
              <a:solidFill>
                <a:schemeClr val="l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7" name="Freeform 791">
            <a:extLst>
              <a:ext uri="{FF2B5EF4-FFF2-40B4-BE49-F238E27FC236}">
                <a16:creationId xmlns:a16="http://schemas.microsoft.com/office/drawing/2014/main" id="{ECE24DD1-63E2-07AC-301F-A705AC5A0026}"/>
              </a:ext>
            </a:extLst>
          </p:cNvPr>
          <p:cNvSpPr>
            <a:spLocks/>
          </p:cNvSpPr>
          <p:nvPr/>
        </p:nvSpPr>
        <p:spPr bwMode="auto">
          <a:xfrm>
            <a:off x="432379" y="1257753"/>
            <a:ext cx="772051" cy="268447"/>
          </a:xfrm>
          <a:custGeom>
            <a:avLst/>
            <a:gdLst>
              <a:gd name="T0" fmla="*/ 189 w 219"/>
              <a:gd name="T1" fmla="*/ 60 h 60"/>
              <a:gd name="T2" fmla="*/ 30 w 219"/>
              <a:gd name="T3" fmla="*/ 60 h 60"/>
              <a:gd name="T4" fmla="*/ 0 w 219"/>
              <a:gd name="T5" fmla="*/ 30 h 60"/>
              <a:gd name="T6" fmla="*/ 0 w 219"/>
              <a:gd name="T7" fmla="*/ 30 h 60"/>
              <a:gd name="T8" fmla="*/ 30 w 219"/>
              <a:gd name="T9" fmla="*/ 0 h 60"/>
              <a:gd name="T10" fmla="*/ 189 w 219"/>
              <a:gd name="T11" fmla="*/ 0 h 60"/>
              <a:gd name="T12" fmla="*/ 219 w 219"/>
              <a:gd name="T13" fmla="*/ 30 h 60"/>
              <a:gd name="T14" fmla="*/ 219 w 219"/>
              <a:gd name="T15" fmla="*/ 30 h 60"/>
              <a:gd name="T16" fmla="*/ 189 w 219"/>
              <a:gd name="T17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9" h="60">
                <a:moveTo>
                  <a:pt x="189" y="60"/>
                </a:moveTo>
                <a:cubicBezTo>
                  <a:pt x="30" y="60"/>
                  <a:pt x="30" y="60"/>
                  <a:pt x="30" y="60"/>
                </a:cubicBezTo>
                <a:cubicBezTo>
                  <a:pt x="13" y="60"/>
                  <a:pt x="0" y="47"/>
                  <a:pt x="0" y="3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14"/>
                  <a:pt x="13" y="0"/>
                  <a:pt x="30" y="0"/>
                </a:cubicBezTo>
                <a:cubicBezTo>
                  <a:pt x="189" y="0"/>
                  <a:pt x="189" y="0"/>
                  <a:pt x="189" y="0"/>
                </a:cubicBezTo>
                <a:cubicBezTo>
                  <a:pt x="205" y="0"/>
                  <a:pt x="219" y="14"/>
                  <a:pt x="219" y="30"/>
                </a:cubicBezTo>
                <a:cubicBezTo>
                  <a:pt x="219" y="30"/>
                  <a:pt x="219" y="30"/>
                  <a:pt x="219" y="30"/>
                </a:cubicBezTo>
                <a:cubicBezTo>
                  <a:pt x="219" y="47"/>
                  <a:pt x="205" y="60"/>
                  <a:pt x="189" y="60"/>
                </a:cubicBezTo>
                <a:close/>
              </a:path>
            </a:pathLst>
          </a:custGeom>
          <a:solidFill>
            <a:srgbClr val="6D9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>
              <a:solidFill>
                <a:schemeClr val="l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28" name="Group 1514">
            <a:extLst>
              <a:ext uri="{FF2B5EF4-FFF2-40B4-BE49-F238E27FC236}">
                <a16:creationId xmlns:a16="http://schemas.microsoft.com/office/drawing/2014/main" id="{CDD38926-0BAF-F92F-E5BF-C3E428C5BAF9}"/>
              </a:ext>
            </a:extLst>
          </p:cNvPr>
          <p:cNvGrpSpPr/>
          <p:nvPr/>
        </p:nvGrpSpPr>
        <p:grpSpPr>
          <a:xfrm>
            <a:off x="3443203" y="7744810"/>
            <a:ext cx="3351355" cy="627520"/>
            <a:chOff x="3237371" y="3142985"/>
            <a:chExt cx="3351355" cy="627520"/>
          </a:xfrm>
        </p:grpSpPr>
        <p:sp>
          <p:nvSpPr>
            <p:cNvPr id="129" name="Oval 1515">
              <a:extLst>
                <a:ext uri="{FF2B5EF4-FFF2-40B4-BE49-F238E27FC236}">
                  <a16:creationId xmlns:a16="http://schemas.microsoft.com/office/drawing/2014/main" id="{30A63AAD-C88F-5B2C-638B-6F812CE8EF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37371" y="3173325"/>
              <a:ext cx="93210" cy="93210"/>
            </a:xfrm>
            <a:prstGeom prst="ellipse">
              <a:avLst/>
            </a:prstGeom>
            <a:solidFill>
              <a:srgbClr val="6D96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30" name="TextBox 1516">
              <a:extLst>
                <a:ext uri="{FF2B5EF4-FFF2-40B4-BE49-F238E27FC236}">
                  <a16:creationId xmlns:a16="http://schemas.microsoft.com/office/drawing/2014/main" id="{B8C47A11-4930-55C8-59C8-3360F8BA51AD}"/>
                </a:ext>
              </a:extLst>
            </p:cNvPr>
            <p:cNvSpPr txBox="1"/>
            <p:nvPr/>
          </p:nvSpPr>
          <p:spPr>
            <a:xfrm>
              <a:off x="3478262" y="3142985"/>
              <a:ext cx="2127185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2017-2018 – Société| </a:t>
              </a:r>
              <a:r>
                <a:rPr lang="en-US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</a:t>
              </a:r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 poste</a:t>
              </a:r>
            </a:p>
          </p:txBody>
        </p:sp>
        <p:sp>
          <p:nvSpPr>
            <p:cNvPr id="131" name="TextBox 1517">
              <a:extLst>
                <a:ext uri="{FF2B5EF4-FFF2-40B4-BE49-F238E27FC236}">
                  <a16:creationId xmlns:a16="http://schemas.microsoft.com/office/drawing/2014/main" id="{AB52ABE4-053D-4892-9217-1F32C731A27A}"/>
                </a:ext>
              </a:extLst>
            </p:cNvPr>
            <p:cNvSpPr txBox="1"/>
            <p:nvPr/>
          </p:nvSpPr>
          <p:spPr>
            <a:xfrm>
              <a:off x="3478262" y="3493506"/>
              <a:ext cx="3110464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ipsum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dolor sit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Morbi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tristique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nec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rutrum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imperdiet</a:t>
              </a:r>
              <a:r>
                <a:rPr lang="en-US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132" name="TextBox 1518">
              <a:extLst>
                <a:ext uri="{FF2B5EF4-FFF2-40B4-BE49-F238E27FC236}">
                  <a16:creationId xmlns:a16="http://schemas.microsoft.com/office/drawing/2014/main" id="{A8CDC6A9-0CA8-1B14-A865-84E6CF267197}"/>
                </a:ext>
              </a:extLst>
            </p:cNvPr>
            <p:cNvSpPr txBox="1"/>
            <p:nvPr/>
          </p:nvSpPr>
          <p:spPr>
            <a:xfrm>
              <a:off x="3478262" y="3304910"/>
              <a:ext cx="245260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Ville</a:t>
              </a:r>
            </a:p>
          </p:txBody>
        </p:sp>
      </p:grpSp>
      <p:sp>
        <p:nvSpPr>
          <p:cNvPr id="133" name="TextBox 1283">
            <a:extLst>
              <a:ext uri="{FF2B5EF4-FFF2-40B4-BE49-F238E27FC236}">
                <a16:creationId xmlns:a16="http://schemas.microsoft.com/office/drawing/2014/main" id="{510E0D00-1AA1-F0E6-499E-AA4A18B91454}"/>
              </a:ext>
            </a:extLst>
          </p:cNvPr>
          <p:cNvSpPr txBox="1"/>
          <p:nvPr/>
        </p:nvSpPr>
        <p:spPr>
          <a:xfrm>
            <a:off x="313987" y="9780079"/>
            <a:ext cx="2519221" cy="46166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Tel : 01 02 03 04 05 / 06 01 02 03 04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Adr</a:t>
            </a:r>
            <a:r>
              <a:rPr lang="en-US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: 20 rue de La </a:t>
            </a:r>
            <a:r>
              <a:rPr lang="en-US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réussite</a:t>
            </a:r>
            <a:r>
              <a:rPr lang="en-US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75012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Mail : </a:t>
            </a:r>
            <a:r>
              <a:rPr lang="en-US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monemail@mail.com</a:t>
            </a:r>
            <a:r>
              <a:rPr lang="en-US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6219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30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</TotalTime>
  <Words>550</Words>
  <Application>Microsoft Macintosh PowerPoint</Application>
  <PresentationFormat>Personnalisé</PresentationFormat>
  <Paragraphs>82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Open Sans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3</cp:revision>
  <dcterms:created xsi:type="dcterms:W3CDTF">2024-07-24T23:52:50Z</dcterms:created>
  <dcterms:modified xsi:type="dcterms:W3CDTF">2024-07-25T08:10:10Z</dcterms:modified>
</cp:coreProperties>
</file>