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0"/>
    <p:restoredTop sz="94674"/>
  </p:normalViewPr>
  <p:slideViewPr>
    <p:cSldViewPr snapToGrid="0" snapToObjects="1">
      <p:cViewPr varScale="1">
        <p:scale>
          <a:sx n="82" d="100"/>
          <a:sy n="82" d="100"/>
        </p:scale>
        <p:origin x="360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7D99A6-7210-3A46-8BE0-B1E15267EA7B}" type="datetimeFigureOut">
              <a:rPr lang="fr-FR" smtClean="0"/>
              <a:t>18/11/2020</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C480A0-DB64-C847-9803-4199976B3F8A}" type="slidenum">
              <a:rPr lang="fr-FR" smtClean="0"/>
              <a:t>‹N°›</a:t>
            </a:fld>
            <a:endParaRPr lang="fr-FR"/>
          </a:p>
        </p:txBody>
      </p:sp>
    </p:spTree>
    <p:extLst>
      <p:ext uri="{BB962C8B-B14F-4D97-AF65-F5344CB8AC3E}">
        <p14:creationId xmlns:p14="http://schemas.microsoft.com/office/powerpoint/2010/main" val="1420267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129BA6-EDF3-A04E-A026-B59160FACE5F}" type="slidenum">
              <a:rPr lang="fr-FR" smtClean="0"/>
              <a:t>1</a:t>
            </a:fld>
            <a:endParaRPr lang="fr-FR"/>
          </a:p>
        </p:txBody>
      </p:sp>
    </p:spTree>
    <p:extLst>
      <p:ext uri="{BB962C8B-B14F-4D97-AF65-F5344CB8AC3E}">
        <p14:creationId xmlns:p14="http://schemas.microsoft.com/office/powerpoint/2010/main" val="1148295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7BF2F623-6717-3F44-AB7C-1E51171BDA8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F2F623-6717-3F44-AB7C-1E51171BDA8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F2F623-6717-3F44-AB7C-1E51171BDA8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F2F623-6717-3F44-AB7C-1E51171BDA8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BF2F623-6717-3F44-AB7C-1E51171BDA81}"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BF2F623-6717-3F44-AB7C-1E51171BDA81}"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BF2F623-6717-3F44-AB7C-1E51171BDA81}"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7BF2F623-6717-3F44-AB7C-1E51171BDA81}"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F2F623-6717-3F44-AB7C-1E51171BDA81}"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BF2F623-6717-3F44-AB7C-1E51171BDA81}"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BF2F623-6717-3F44-AB7C-1E51171BDA81}"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945387B-D751-F44A-A9CB-DD856023EB0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BF2F623-6717-3F44-AB7C-1E51171BDA81}" type="datetimeFigureOut">
              <a:rPr lang="fr-FR" smtClean="0"/>
              <a:t>18/11/2020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945387B-D751-F44A-A9CB-DD856023EB03}" type="slidenum">
              <a:rPr lang="fr-FR" smtClean="0"/>
              <a:t>‹N°›</a:t>
            </a:fld>
            <a:endParaRPr lang="fr-FR"/>
          </a:p>
        </p:txBody>
      </p:sp>
    </p:spTree>
    <p:extLst>
      <p:ext uri="{BB962C8B-B14F-4D97-AF65-F5344CB8AC3E}">
        <p14:creationId xmlns:p14="http://schemas.microsoft.com/office/powerpoint/2010/main" val="165654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41" y="0"/>
            <a:ext cx="7558934" cy="3485026"/>
          </a:xfrm>
          <a:prstGeom prst="rect">
            <a:avLst/>
          </a:prstGeom>
          <a:blipFill>
            <a:blip r:embed="rId3" cstate="print"/>
            <a:stretch>
              <a:fillRect/>
            </a:stretch>
          </a:blipFill>
        </p:spPr>
        <p:txBody>
          <a:bodyPr wrap="square" lIns="0" tIns="0" rIns="0" bIns="0" rtlCol="0"/>
          <a:lstStyle/>
          <a:p>
            <a:endParaRPr/>
          </a:p>
        </p:txBody>
      </p:sp>
      <p:sp>
        <p:nvSpPr>
          <p:cNvPr id="3" name="object 3"/>
          <p:cNvSpPr txBox="1"/>
          <p:nvPr/>
        </p:nvSpPr>
        <p:spPr>
          <a:xfrm>
            <a:off x="1932507" y="4601285"/>
            <a:ext cx="1605344" cy="1311128"/>
          </a:xfrm>
          <a:prstGeom prst="rect">
            <a:avLst/>
          </a:prstGeom>
        </p:spPr>
        <p:txBody>
          <a:bodyPr vert="horz" wrap="square" lIns="0" tIns="0" rIns="0" bIns="0" rtlCol="0">
            <a:spAutoFit/>
          </a:bodyPr>
          <a:lstStyle/>
          <a:p>
            <a:pPr marL="12699" marR="72383">
              <a:lnSpc>
                <a:spcPct val="141700"/>
              </a:lnSpc>
            </a:pPr>
            <a:r>
              <a:rPr lang="fr-FR" sz="1000" spc="-10" dirty="0">
                <a:solidFill>
                  <a:srgbClr val="231F20"/>
                </a:solidFill>
                <a:cs typeface="Lato Light"/>
              </a:rPr>
              <a:t>12 rue de la Réussite 75012 Paris </a:t>
            </a:r>
            <a:r>
              <a:rPr lang="mr-IN" sz="1000" spc="-10" dirty="0">
                <a:solidFill>
                  <a:srgbClr val="231F20"/>
                </a:solidFill>
                <a:cs typeface="Lato Light"/>
              </a:rPr>
              <a:t>–</a:t>
            </a:r>
            <a:r>
              <a:rPr lang="fr-FR" sz="1000" spc="-10" dirty="0">
                <a:solidFill>
                  <a:srgbClr val="231F20"/>
                </a:solidFill>
                <a:cs typeface="Lato Light"/>
              </a:rPr>
              <a:t> France</a:t>
            </a:r>
          </a:p>
          <a:p>
            <a:pPr marL="12699" marR="72383">
              <a:lnSpc>
                <a:spcPct val="141700"/>
              </a:lnSpc>
            </a:pPr>
            <a:r>
              <a:rPr sz="1000" dirty="0">
                <a:solidFill>
                  <a:srgbClr val="231F20"/>
                </a:solidFill>
                <a:cs typeface="Lato Light"/>
              </a:rPr>
              <a:t>+</a:t>
            </a:r>
            <a:r>
              <a:rPr lang="fr-FR" sz="1000" dirty="0">
                <a:solidFill>
                  <a:srgbClr val="231F20"/>
                </a:solidFill>
                <a:cs typeface="Lato Light"/>
              </a:rPr>
              <a:t>33 102030450</a:t>
            </a:r>
          </a:p>
          <a:p>
            <a:pPr marL="12699" marR="72383">
              <a:lnSpc>
                <a:spcPct val="141700"/>
              </a:lnSpc>
            </a:pPr>
            <a:r>
              <a:rPr lang="fr-FR" sz="1000" dirty="0">
                <a:solidFill>
                  <a:srgbClr val="231F20"/>
                </a:solidFill>
                <a:cs typeface="Lato Light"/>
              </a:rPr>
              <a:t>+33 601023004</a:t>
            </a:r>
          </a:p>
          <a:p>
            <a:pPr marL="12699" marR="72383">
              <a:lnSpc>
                <a:spcPct val="141700"/>
              </a:lnSpc>
            </a:pPr>
            <a:endParaRPr lang="fr-FR" sz="1000" dirty="0">
              <a:solidFill>
                <a:srgbClr val="231F20"/>
              </a:solidFill>
              <a:cs typeface="Lato Light"/>
            </a:endParaRPr>
          </a:p>
          <a:p>
            <a:pPr marL="12699" marR="72383">
              <a:lnSpc>
                <a:spcPct val="141700"/>
              </a:lnSpc>
            </a:pPr>
            <a:r>
              <a:rPr lang="fr-FR" sz="1000" dirty="0" err="1">
                <a:solidFill>
                  <a:srgbClr val="231F20"/>
                </a:solidFill>
                <a:cs typeface="Lato Light"/>
              </a:rPr>
              <a:t>Mail@mail.com</a:t>
            </a:r>
            <a:endParaRPr lang="fr-FR" sz="1000" dirty="0">
              <a:solidFill>
                <a:srgbClr val="231F20"/>
              </a:solidFill>
              <a:cs typeface="Lato Light"/>
            </a:endParaRPr>
          </a:p>
        </p:txBody>
      </p:sp>
      <p:sp>
        <p:nvSpPr>
          <p:cNvPr id="34" name="object 34"/>
          <p:cNvSpPr txBox="1">
            <a:spLocks noGrp="1"/>
          </p:cNvSpPr>
          <p:nvPr>
            <p:ph type="title"/>
          </p:nvPr>
        </p:nvSpPr>
        <p:spPr>
          <a:xfrm>
            <a:off x="535804" y="205021"/>
            <a:ext cx="6519252" cy="710922"/>
          </a:xfrm>
          <a:prstGeom prst="rect">
            <a:avLst/>
          </a:prstGeom>
        </p:spPr>
        <p:txBody>
          <a:bodyPr vert="horz" wrap="square" lIns="0" tIns="0" rIns="0" bIns="0" rtlCol="0" anchor="ctr">
            <a:spAutoFit/>
          </a:bodyPr>
          <a:lstStyle/>
          <a:p>
            <a:pPr algn="ctr">
              <a:lnSpc>
                <a:spcPct val="100000"/>
              </a:lnSpc>
            </a:pPr>
            <a:r>
              <a:rPr lang="fr-FR" spc="-120" dirty="0">
                <a:solidFill>
                  <a:schemeClr val="bg1"/>
                </a:solidFill>
                <a:latin typeface="+mn-lt"/>
              </a:rPr>
              <a:t>Alexandre DUPRES</a:t>
            </a:r>
            <a:endParaRPr spc="-155" dirty="0">
              <a:solidFill>
                <a:schemeClr val="bg1"/>
              </a:solidFill>
              <a:latin typeface="+mn-lt"/>
            </a:endParaRPr>
          </a:p>
          <a:p>
            <a:pPr algn="ctr">
              <a:lnSpc>
                <a:spcPct val="100000"/>
              </a:lnSpc>
              <a:spcBef>
                <a:spcPts val="90"/>
              </a:spcBef>
            </a:pPr>
            <a:r>
              <a:rPr lang="fr-FR" sz="900" dirty="0">
                <a:solidFill>
                  <a:schemeClr val="bg1"/>
                </a:solidFill>
                <a:latin typeface="+mn-lt"/>
                <a:cs typeface="Lato Light"/>
              </a:rPr>
              <a:t>TITE DU POSTE RECHERCHE</a:t>
            </a:r>
            <a:endParaRPr sz="900" dirty="0">
              <a:solidFill>
                <a:schemeClr val="bg1"/>
              </a:solidFill>
              <a:latin typeface="+mn-lt"/>
              <a:cs typeface="Lato Light"/>
            </a:endParaRPr>
          </a:p>
        </p:txBody>
      </p:sp>
      <p:sp>
        <p:nvSpPr>
          <p:cNvPr id="35" name="object 35"/>
          <p:cNvSpPr/>
          <p:nvPr/>
        </p:nvSpPr>
        <p:spPr>
          <a:xfrm>
            <a:off x="3791158" y="4164980"/>
            <a:ext cx="0" cy="6226520"/>
          </a:xfrm>
          <a:custGeom>
            <a:avLst/>
            <a:gdLst/>
            <a:ahLst/>
            <a:cxnLst/>
            <a:rect l="l" t="t" r="r" b="b"/>
            <a:pathLst>
              <a:path h="6227445">
                <a:moveTo>
                  <a:pt x="0" y="0"/>
                </a:moveTo>
                <a:lnTo>
                  <a:pt x="0" y="6227229"/>
                </a:lnTo>
              </a:path>
            </a:pathLst>
          </a:custGeom>
          <a:ln w="12700">
            <a:solidFill>
              <a:srgbClr val="414042"/>
            </a:solidFill>
          </a:ln>
        </p:spPr>
        <p:txBody>
          <a:bodyPr wrap="square" lIns="0" tIns="0" rIns="0" bIns="0" rtlCol="0"/>
          <a:lstStyle/>
          <a:p>
            <a:endParaRPr/>
          </a:p>
        </p:txBody>
      </p:sp>
      <p:sp>
        <p:nvSpPr>
          <p:cNvPr id="37" name="object 37"/>
          <p:cNvSpPr txBox="1"/>
          <p:nvPr/>
        </p:nvSpPr>
        <p:spPr>
          <a:xfrm>
            <a:off x="4022913" y="8991261"/>
            <a:ext cx="3381064" cy="276999"/>
          </a:xfrm>
          <a:prstGeom prst="rect">
            <a:avLst/>
          </a:prstGeom>
        </p:spPr>
        <p:txBody>
          <a:bodyPr vert="horz" wrap="square" lIns="0" tIns="0" rIns="0" bIns="0" rtlCol="0">
            <a:spAutoFit/>
          </a:bodyPr>
          <a:lstStyle/>
          <a:p>
            <a:pPr marL="12699"/>
            <a:r>
              <a:rPr lang="fr-FR" b="1" i="1" dirty="0">
                <a:solidFill>
                  <a:srgbClr val="231F20"/>
                </a:solidFill>
                <a:cs typeface="Lato"/>
              </a:rPr>
              <a:t>FORMATION</a:t>
            </a:r>
            <a:endParaRPr dirty="0">
              <a:cs typeface="Lato"/>
            </a:endParaRPr>
          </a:p>
        </p:txBody>
      </p:sp>
      <p:sp>
        <p:nvSpPr>
          <p:cNvPr id="40" name="object 40"/>
          <p:cNvSpPr txBox="1"/>
          <p:nvPr/>
        </p:nvSpPr>
        <p:spPr>
          <a:xfrm>
            <a:off x="1791281" y="4229078"/>
            <a:ext cx="1748529" cy="276999"/>
          </a:xfrm>
          <a:prstGeom prst="rect">
            <a:avLst/>
          </a:prstGeom>
        </p:spPr>
        <p:txBody>
          <a:bodyPr vert="horz" wrap="square" lIns="0" tIns="0" rIns="0" bIns="0" rtlCol="0">
            <a:spAutoFit/>
          </a:bodyPr>
          <a:lstStyle/>
          <a:p>
            <a:pPr marL="12699" algn="r"/>
            <a:r>
              <a:rPr lang="fr-FR" b="1" i="1" dirty="0">
                <a:solidFill>
                  <a:srgbClr val="231F20"/>
                </a:solidFill>
                <a:cs typeface="Lato"/>
              </a:rPr>
              <a:t>CONTACT</a:t>
            </a:r>
            <a:endParaRPr dirty="0">
              <a:cs typeface="Lato"/>
            </a:endParaRPr>
          </a:p>
        </p:txBody>
      </p:sp>
      <p:sp>
        <p:nvSpPr>
          <p:cNvPr id="41" name="object 41"/>
          <p:cNvSpPr txBox="1"/>
          <p:nvPr/>
        </p:nvSpPr>
        <p:spPr>
          <a:xfrm>
            <a:off x="540588" y="2869109"/>
            <a:ext cx="6475404" cy="738664"/>
          </a:xfrm>
          <a:prstGeom prst="rect">
            <a:avLst/>
          </a:prstGeom>
        </p:spPr>
        <p:txBody>
          <a:bodyPr vert="horz" wrap="square" lIns="0" tIns="0" rIns="0" bIns="0" rtlCol="0">
            <a:spAutoFit/>
          </a:bodyPr>
          <a:lstStyle/>
          <a:p>
            <a:pPr marL="3810" algn="ctr"/>
            <a:r>
              <a:rPr lang="fr-FR" b="1" i="1" dirty="0">
                <a:solidFill>
                  <a:srgbClr val="231F20"/>
                </a:solidFill>
                <a:cs typeface="Lato"/>
              </a:rPr>
              <a:t>OBJECTIFS</a:t>
            </a:r>
            <a:endParaRPr dirty="0">
              <a:cs typeface="Lato"/>
            </a:endParaRPr>
          </a:p>
          <a:p>
            <a:pPr algn="ctr" defTabSz="685800">
              <a:defRPr/>
            </a:pPr>
            <a:r>
              <a:rPr lang="fr-FR" sz="10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42" name="object 42"/>
          <p:cNvSpPr txBox="1"/>
          <p:nvPr/>
        </p:nvSpPr>
        <p:spPr>
          <a:xfrm>
            <a:off x="1268743" y="6180574"/>
            <a:ext cx="2278508" cy="276999"/>
          </a:xfrm>
          <a:prstGeom prst="rect">
            <a:avLst/>
          </a:prstGeom>
        </p:spPr>
        <p:txBody>
          <a:bodyPr vert="horz" wrap="square" lIns="0" tIns="0" rIns="0" bIns="0" rtlCol="0">
            <a:spAutoFit/>
          </a:bodyPr>
          <a:lstStyle/>
          <a:p>
            <a:pPr marL="12699" algn="r"/>
            <a:r>
              <a:rPr lang="fr-FR" b="1" i="1" dirty="0">
                <a:solidFill>
                  <a:srgbClr val="231F20"/>
                </a:solidFill>
                <a:cs typeface="Lato"/>
              </a:rPr>
              <a:t>COMPETENCES</a:t>
            </a:r>
            <a:endParaRPr dirty="0">
              <a:cs typeface="Lato"/>
            </a:endParaRPr>
          </a:p>
        </p:txBody>
      </p:sp>
      <p:sp>
        <p:nvSpPr>
          <p:cNvPr id="43" name="object 43"/>
          <p:cNvSpPr txBox="1"/>
          <p:nvPr/>
        </p:nvSpPr>
        <p:spPr>
          <a:xfrm>
            <a:off x="2307383" y="8991251"/>
            <a:ext cx="1232352" cy="276999"/>
          </a:xfrm>
          <a:prstGeom prst="rect">
            <a:avLst/>
          </a:prstGeom>
        </p:spPr>
        <p:txBody>
          <a:bodyPr vert="horz" wrap="square" lIns="0" tIns="0" rIns="0" bIns="0" rtlCol="0">
            <a:spAutoFit/>
          </a:bodyPr>
          <a:lstStyle/>
          <a:p>
            <a:pPr marL="12699"/>
            <a:r>
              <a:rPr lang="fr-FR" b="1" i="1" dirty="0">
                <a:solidFill>
                  <a:srgbClr val="231F20"/>
                </a:solidFill>
                <a:cs typeface="Lato"/>
              </a:rPr>
              <a:t>LANGUES</a:t>
            </a:r>
            <a:endParaRPr dirty="0">
              <a:cs typeface="Lato"/>
            </a:endParaRPr>
          </a:p>
        </p:txBody>
      </p:sp>
      <p:sp>
        <p:nvSpPr>
          <p:cNvPr id="44" name="object 44"/>
          <p:cNvSpPr txBox="1"/>
          <p:nvPr/>
        </p:nvSpPr>
        <p:spPr>
          <a:xfrm>
            <a:off x="4022899" y="4626231"/>
            <a:ext cx="3185769" cy="4154984"/>
          </a:xfrm>
          <a:prstGeom prst="rect">
            <a:avLst/>
          </a:prstGeom>
        </p:spPr>
        <p:txBody>
          <a:bodyPr vert="horz" wrap="square" lIns="0" tIns="0" rIns="0" bIns="0" rtlCol="0">
            <a:spAutoFit/>
          </a:bodyPr>
          <a:lstStyle/>
          <a:p>
            <a:pPr algn="just" defTabSz="685800">
              <a:defRPr/>
            </a:pPr>
            <a:r>
              <a:rPr lang="fr-FR" sz="1000" b="1" dirty="0"/>
              <a:t>2010- 2015 | TITRE DU POSTE  | SOCIETE</a:t>
            </a:r>
          </a:p>
          <a:p>
            <a:pPr algn="just" defTabSz="685800">
              <a:defRPr/>
            </a:pPr>
            <a:r>
              <a:rPr lang="fr-FR" sz="1000" dirty="0"/>
              <a:t>Décrivez ici les fonctions que vous avez occupées. Décrivez également vos missions, le nombre de personne que vous avez encadrés et si vous le pouvez, essayez d’inscrire les résultats que vous avez obtenus, n’hésitez pas à les quantifier.</a:t>
            </a:r>
          </a:p>
          <a:p>
            <a:pPr algn="just" defTabSz="685800">
              <a:defRPr/>
            </a:pPr>
            <a:endParaRPr lang="fr-FR" sz="1000" dirty="0">
              <a:cs typeface="Lato Light"/>
            </a:endParaRPr>
          </a:p>
          <a:p>
            <a:pPr algn="just" defTabSz="685800">
              <a:defRPr/>
            </a:pPr>
            <a:r>
              <a:rPr lang="fr-FR" sz="1000" b="1" dirty="0"/>
              <a:t>2010- 2015 | TITRE DU POSTE  | SOCIETE</a:t>
            </a:r>
          </a:p>
          <a:p>
            <a:pPr algn="just" defTabSz="685800">
              <a:defRPr/>
            </a:pPr>
            <a:r>
              <a:rPr lang="fr-FR" sz="1000" dirty="0"/>
              <a:t>Décrivez ici les fonctions que vous avez occupées. Décrivez également vos missions, le nombre de personne que vous avez encadrés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t>2010- 2015 | TITRE DU POSTE  | SOCIETE</a:t>
            </a:r>
          </a:p>
          <a:p>
            <a:pPr algn="just" defTabSz="685800">
              <a:defRPr/>
            </a:pPr>
            <a:r>
              <a:rPr lang="fr-FR" sz="1000" dirty="0"/>
              <a:t>Décrivez ici les fonctions que vous avez occupées. Décrivez également vos missions, le nombre de personne que vous avez encadrés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t>2010- 2015 | TITRE DU POSTE  | SOCIETE</a:t>
            </a:r>
          </a:p>
          <a:p>
            <a:pPr algn="just" defTabSz="685800">
              <a:defRPr/>
            </a:pPr>
            <a:r>
              <a:rPr lang="fr-FR" sz="1000" dirty="0"/>
              <a:t>Décrivez ici les fonctions que vous avez occupées. Décrivez également vos missions, le nombre de personne que vous avez encadrés et si vous le pouvez, essayez d’inscrire les résultats que vous avez obtenus, n’hésitez pas à les quantifier.</a:t>
            </a:r>
          </a:p>
        </p:txBody>
      </p:sp>
      <p:sp>
        <p:nvSpPr>
          <p:cNvPr id="46" name="object 46"/>
          <p:cNvSpPr txBox="1"/>
          <p:nvPr/>
        </p:nvSpPr>
        <p:spPr>
          <a:xfrm>
            <a:off x="4022899" y="4229078"/>
            <a:ext cx="3318934" cy="276999"/>
          </a:xfrm>
          <a:prstGeom prst="rect">
            <a:avLst/>
          </a:prstGeom>
        </p:spPr>
        <p:txBody>
          <a:bodyPr vert="horz" wrap="square" lIns="0" tIns="0" rIns="0" bIns="0" rtlCol="0">
            <a:spAutoFit/>
          </a:bodyPr>
          <a:lstStyle/>
          <a:p>
            <a:pPr marL="12699" algn="just"/>
            <a:r>
              <a:rPr lang="fr-FR" b="1" i="1" spc="-20" dirty="0">
                <a:solidFill>
                  <a:srgbClr val="231F20"/>
                </a:solidFill>
                <a:cs typeface="Lato"/>
              </a:rPr>
              <a:t>EXPERIENCES PROFESSIONNELLES</a:t>
            </a:r>
            <a:endParaRPr dirty="0">
              <a:cs typeface="Lato"/>
            </a:endParaRPr>
          </a:p>
        </p:txBody>
      </p:sp>
      <p:sp>
        <p:nvSpPr>
          <p:cNvPr id="47" name="object 47"/>
          <p:cNvSpPr/>
          <p:nvPr/>
        </p:nvSpPr>
        <p:spPr>
          <a:xfrm>
            <a:off x="636553" y="6629149"/>
            <a:ext cx="783474" cy="783474"/>
          </a:xfrm>
          <a:custGeom>
            <a:avLst/>
            <a:gdLst/>
            <a:ahLst/>
            <a:cxnLst/>
            <a:rect l="l" t="t" r="r" b="b"/>
            <a:pathLst>
              <a:path w="783590" h="783590">
                <a:moveTo>
                  <a:pt x="783361" y="391680"/>
                </a:moveTo>
                <a:lnTo>
                  <a:pt x="780309" y="440809"/>
                </a:lnTo>
                <a:lnTo>
                  <a:pt x="771398" y="488117"/>
                </a:lnTo>
                <a:lnTo>
                  <a:pt x="756995" y="533237"/>
                </a:lnTo>
                <a:lnTo>
                  <a:pt x="737466" y="575803"/>
                </a:lnTo>
                <a:lnTo>
                  <a:pt x="713181" y="615446"/>
                </a:lnTo>
                <a:lnTo>
                  <a:pt x="684504" y="651800"/>
                </a:lnTo>
                <a:lnTo>
                  <a:pt x="651804" y="684498"/>
                </a:lnTo>
                <a:lnTo>
                  <a:pt x="615447" y="713173"/>
                </a:lnTo>
                <a:lnTo>
                  <a:pt x="575801" y="737457"/>
                </a:lnTo>
                <a:lnTo>
                  <a:pt x="533233" y="756984"/>
                </a:lnTo>
                <a:lnTo>
                  <a:pt x="488110" y="771386"/>
                </a:lnTo>
                <a:lnTo>
                  <a:pt x="440799" y="780296"/>
                </a:lnTo>
                <a:lnTo>
                  <a:pt x="391668" y="783348"/>
                </a:lnTo>
                <a:lnTo>
                  <a:pt x="342541" y="780296"/>
                </a:lnTo>
                <a:lnTo>
                  <a:pt x="295235" y="771386"/>
                </a:lnTo>
                <a:lnTo>
                  <a:pt x="250116" y="756984"/>
                </a:lnTo>
                <a:lnTo>
                  <a:pt x="207551" y="737457"/>
                </a:lnTo>
                <a:lnTo>
                  <a:pt x="167907" y="713173"/>
                </a:lnTo>
                <a:lnTo>
                  <a:pt x="131553" y="684498"/>
                </a:lnTo>
                <a:lnTo>
                  <a:pt x="98854" y="651800"/>
                </a:lnTo>
                <a:lnTo>
                  <a:pt x="70178" y="615446"/>
                </a:lnTo>
                <a:lnTo>
                  <a:pt x="45893" y="575803"/>
                </a:lnTo>
                <a:lnTo>
                  <a:pt x="26365" y="533237"/>
                </a:lnTo>
                <a:lnTo>
                  <a:pt x="11963" y="488117"/>
                </a:lnTo>
                <a:lnTo>
                  <a:pt x="3051" y="440809"/>
                </a:lnTo>
                <a:lnTo>
                  <a:pt x="0" y="391680"/>
                </a:lnTo>
                <a:lnTo>
                  <a:pt x="3051" y="342549"/>
                </a:lnTo>
                <a:lnTo>
                  <a:pt x="11963" y="295238"/>
                </a:lnTo>
                <a:lnTo>
                  <a:pt x="26365" y="250116"/>
                </a:lnTo>
                <a:lnTo>
                  <a:pt x="45893" y="207549"/>
                </a:lnTo>
                <a:lnTo>
                  <a:pt x="70178" y="167905"/>
                </a:lnTo>
                <a:lnTo>
                  <a:pt x="98854" y="131550"/>
                </a:lnTo>
                <a:lnTo>
                  <a:pt x="131553" y="98851"/>
                </a:lnTo>
                <a:lnTo>
                  <a:pt x="167907" y="70176"/>
                </a:lnTo>
                <a:lnTo>
                  <a:pt x="207551" y="45891"/>
                </a:lnTo>
                <a:lnTo>
                  <a:pt x="250116" y="26364"/>
                </a:lnTo>
                <a:lnTo>
                  <a:pt x="295235" y="11962"/>
                </a:lnTo>
                <a:lnTo>
                  <a:pt x="342541" y="3051"/>
                </a:lnTo>
                <a:lnTo>
                  <a:pt x="391668" y="0"/>
                </a:lnTo>
                <a:lnTo>
                  <a:pt x="440799" y="3051"/>
                </a:lnTo>
                <a:lnTo>
                  <a:pt x="488110" y="11962"/>
                </a:lnTo>
                <a:lnTo>
                  <a:pt x="533233" y="26364"/>
                </a:lnTo>
                <a:lnTo>
                  <a:pt x="575801" y="45891"/>
                </a:lnTo>
                <a:lnTo>
                  <a:pt x="615447" y="70176"/>
                </a:lnTo>
                <a:lnTo>
                  <a:pt x="651804" y="98851"/>
                </a:lnTo>
                <a:lnTo>
                  <a:pt x="684504" y="131550"/>
                </a:lnTo>
                <a:lnTo>
                  <a:pt x="713181" y="167905"/>
                </a:lnTo>
                <a:lnTo>
                  <a:pt x="737466" y="207549"/>
                </a:lnTo>
                <a:lnTo>
                  <a:pt x="756995" y="250116"/>
                </a:lnTo>
                <a:lnTo>
                  <a:pt x="771398" y="295238"/>
                </a:lnTo>
                <a:lnTo>
                  <a:pt x="780309" y="342549"/>
                </a:lnTo>
                <a:lnTo>
                  <a:pt x="783361" y="391680"/>
                </a:lnTo>
                <a:close/>
              </a:path>
            </a:pathLst>
          </a:custGeom>
          <a:solidFill>
            <a:schemeClr val="accent2">
              <a:lumMod val="60000"/>
              <a:lumOff val="40000"/>
            </a:schemeClr>
          </a:solidFill>
          <a:ln w="76200">
            <a:solidFill>
              <a:srgbClr val="414042"/>
            </a:solidFill>
          </a:ln>
        </p:spPr>
        <p:txBody>
          <a:bodyPr wrap="square" lIns="0" tIns="0" rIns="0" bIns="0" rtlCol="0"/>
          <a:lstStyle/>
          <a:p>
            <a:endParaRPr/>
          </a:p>
        </p:txBody>
      </p:sp>
      <p:sp>
        <p:nvSpPr>
          <p:cNvPr id="48" name="object 48"/>
          <p:cNvSpPr/>
          <p:nvPr/>
        </p:nvSpPr>
        <p:spPr>
          <a:xfrm>
            <a:off x="636563" y="9410398"/>
            <a:ext cx="391737" cy="646334"/>
          </a:xfrm>
          <a:custGeom>
            <a:avLst/>
            <a:gdLst/>
            <a:ahLst/>
            <a:cxnLst/>
            <a:rect l="l" t="t" r="r" b="b"/>
            <a:pathLst>
              <a:path w="391794" h="646429">
                <a:moveTo>
                  <a:pt x="93929" y="646163"/>
                </a:moveTo>
                <a:lnTo>
                  <a:pt x="66638" y="610290"/>
                </a:lnTo>
                <a:lnTo>
                  <a:pt x="43550" y="571349"/>
                </a:lnTo>
                <a:lnTo>
                  <a:pt x="25004" y="529680"/>
                </a:lnTo>
                <a:lnTo>
                  <a:pt x="11338" y="485620"/>
                </a:lnTo>
                <a:lnTo>
                  <a:pt x="2891" y="439507"/>
                </a:lnTo>
                <a:lnTo>
                  <a:pt x="0" y="391680"/>
                </a:lnTo>
                <a:lnTo>
                  <a:pt x="3051" y="342549"/>
                </a:lnTo>
                <a:lnTo>
                  <a:pt x="11962" y="295238"/>
                </a:lnTo>
                <a:lnTo>
                  <a:pt x="26364" y="250116"/>
                </a:lnTo>
                <a:lnTo>
                  <a:pt x="45890" y="207549"/>
                </a:lnTo>
                <a:lnTo>
                  <a:pt x="70174" y="167905"/>
                </a:lnTo>
                <a:lnTo>
                  <a:pt x="98848" y="131550"/>
                </a:lnTo>
                <a:lnTo>
                  <a:pt x="131546" y="98851"/>
                </a:lnTo>
                <a:lnTo>
                  <a:pt x="167899" y="70176"/>
                </a:lnTo>
                <a:lnTo>
                  <a:pt x="207541" y="45891"/>
                </a:lnTo>
                <a:lnTo>
                  <a:pt x="250105" y="26364"/>
                </a:lnTo>
                <a:lnTo>
                  <a:pt x="295223" y="11962"/>
                </a:lnTo>
                <a:lnTo>
                  <a:pt x="342529" y="3051"/>
                </a:lnTo>
                <a:lnTo>
                  <a:pt x="391655" y="0"/>
                </a:lnTo>
              </a:path>
            </a:pathLst>
          </a:custGeom>
          <a:solidFill>
            <a:schemeClr val="accent6">
              <a:lumMod val="60000"/>
              <a:lumOff val="40000"/>
            </a:schemeClr>
          </a:solidFill>
          <a:ln w="76200">
            <a:solidFill>
              <a:srgbClr val="414042"/>
            </a:solidFill>
          </a:ln>
        </p:spPr>
        <p:txBody>
          <a:bodyPr wrap="square" lIns="0" tIns="0" rIns="0" bIns="0" rtlCol="0"/>
          <a:lstStyle/>
          <a:p>
            <a:endParaRPr/>
          </a:p>
        </p:txBody>
      </p:sp>
      <p:sp>
        <p:nvSpPr>
          <p:cNvPr id="49" name="object 49"/>
          <p:cNvSpPr/>
          <p:nvPr/>
        </p:nvSpPr>
        <p:spPr>
          <a:xfrm>
            <a:off x="730484" y="9410398"/>
            <a:ext cx="689508" cy="783474"/>
          </a:xfrm>
          <a:custGeom>
            <a:avLst/>
            <a:gdLst/>
            <a:ahLst/>
            <a:cxnLst/>
            <a:rect l="l" t="t" r="r" b="b"/>
            <a:pathLst>
              <a:path w="689610" h="783590">
                <a:moveTo>
                  <a:pt x="297726" y="0"/>
                </a:moveTo>
                <a:lnTo>
                  <a:pt x="346857" y="3051"/>
                </a:lnTo>
                <a:lnTo>
                  <a:pt x="394168" y="11962"/>
                </a:lnTo>
                <a:lnTo>
                  <a:pt x="439291" y="26364"/>
                </a:lnTo>
                <a:lnTo>
                  <a:pt x="481859" y="45891"/>
                </a:lnTo>
                <a:lnTo>
                  <a:pt x="521505" y="70176"/>
                </a:lnTo>
                <a:lnTo>
                  <a:pt x="557862" y="98851"/>
                </a:lnTo>
                <a:lnTo>
                  <a:pt x="590562" y="131550"/>
                </a:lnTo>
                <a:lnTo>
                  <a:pt x="619239" y="167905"/>
                </a:lnTo>
                <a:lnTo>
                  <a:pt x="643525" y="207549"/>
                </a:lnTo>
                <a:lnTo>
                  <a:pt x="663053" y="250116"/>
                </a:lnTo>
                <a:lnTo>
                  <a:pt x="677456" y="295238"/>
                </a:lnTo>
                <a:lnTo>
                  <a:pt x="686367" y="342549"/>
                </a:lnTo>
                <a:lnTo>
                  <a:pt x="689419" y="391680"/>
                </a:lnTo>
                <a:lnTo>
                  <a:pt x="686367" y="440809"/>
                </a:lnTo>
                <a:lnTo>
                  <a:pt x="677456" y="488117"/>
                </a:lnTo>
                <a:lnTo>
                  <a:pt x="663053" y="533237"/>
                </a:lnTo>
                <a:lnTo>
                  <a:pt x="643525" y="575803"/>
                </a:lnTo>
                <a:lnTo>
                  <a:pt x="619239" y="615446"/>
                </a:lnTo>
                <a:lnTo>
                  <a:pt x="590562" y="651800"/>
                </a:lnTo>
                <a:lnTo>
                  <a:pt x="557862" y="684498"/>
                </a:lnTo>
                <a:lnTo>
                  <a:pt x="521505" y="713173"/>
                </a:lnTo>
                <a:lnTo>
                  <a:pt x="481859" y="737457"/>
                </a:lnTo>
                <a:lnTo>
                  <a:pt x="439291" y="756984"/>
                </a:lnTo>
                <a:lnTo>
                  <a:pt x="394168" y="771386"/>
                </a:lnTo>
                <a:lnTo>
                  <a:pt x="346857" y="780296"/>
                </a:lnTo>
                <a:lnTo>
                  <a:pt x="297726" y="783348"/>
                </a:lnTo>
                <a:lnTo>
                  <a:pt x="247482" y="780156"/>
                </a:lnTo>
                <a:lnTo>
                  <a:pt x="199154" y="770840"/>
                </a:lnTo>
                <a:lnTo>
                  <a:pt x="153134" y="755794"/>
                </a:lnTo>
                <a:lnTo>
                  <a:pt x="109816" y="735411"/>
                </a:lnTo>
                <a:lnTo>
                  <a:pt x="69592" y="710083"/>
                </a:lnTo>
                <a:lnTo>
                  <a:pt x="32856" y="680202"/>
                </a:lnTo>
                <a:lnTo>
                  <a:pt x="0" y="646163"/>
                </a:lnTo>
              </a:path>
            </a:pathLst>
          </a:custGeom>
          <a:solidFill>
            <a:schemeClr val="accent6">
              <a:lumMod val="60000"/>
              <a:lumOff val="40000"/>
            </a:schemeClr>
          </a:solidFill>
          <a:ln w="76200">
            <a:solidFill>
              <a:srgbClr val="BBBDBF"/>
            </a:solidFill>
          </a:ln>
        </p:spPr>
        <p:txBody>
          <a:bodyPr wrap="square" lIns="0" tIns="0" rIns="0" bIns="0" rtlCol="0"/>
          <a:lstStyle/>
          <a:p>
            <a:endParaRPr/>
          </a:p>
        </p:txBody>
      </p:sp>
      <p:sp>
        <p:nvSpPr>
          <p:cNvPr id="50" name="object 50"/>
          <p:cNvSpPr/>
          <p:nvPr/>
        </p:nvSpPr>
        <p:spPr>
          <a:xfrm>
            <a:off x="1788328" y="9410404"/>
            <a:ext cx="293961" cy="132695"/>
          </a:xfrm>
          <a:custGeom>
            <a:avLst/>
            <a:gdLst/>
            <a:ahLst/>
            <a:cxnLst/>
            <a:rect l="l" t="t" r="r" b="b"/>
            <a:pathLst>
              <a:path w="294005" h="132715">
                <a:moveTo>
                  <a:pt x="0" y="132600"/>
                </a:moveTo>
                <a:lnTo>
                  <a:pt x="32725" y="99650"/>
                </a:lnTo>
                <a:lnTo>
                  <a:pt x="69150" y="70750"/>
                </a:lnTo>
                <a:lnTo>
                  <a:pt x="108902" y="46271"/>
                </a:lnTo>
                <a:lnTo>
                  <a:pt x="151609" y="26585"/>
                </a:lnTo>
                <a:lnTo>
                  <a:pt x="196899" y="12063"/>
                </a:lnTo>
                <a:lnTo>
                  <a:pt x="244399" y="3077"/>
                </a:lnTo>
                <a:lnTo>
                  <a:pt x="293738" y="0"/>
                </a:lnTo>
              </a:path>
            </a:pathLst>
          </a:custGeom>
          <a:solidFill>
            <a:schemeClr val="accent6">
              <a:lumMod val="60000"/>
              <a:lumOff val="40000"/>
            </a:schemeClr>
          </a:solidFill>
          <a:ln w="76200">
            <a:solidFill>
              <a:srgbClr val="414042"/>
            </a:solidFill>
          </a:ln>
        </p:spPr>
        <p:txBody>
          <a:bodyPr wrap="square" lIns="0" tIns="0" rIns="0" bIns="0" rtlCol="0"/>
          <a:lstStyle/>
          <a:p>
            <a:endParaRPr/>
          </a:p>
        </p:txBody>
      </p:sp>
      <p:sp>
        <p:nvSpPr>
          <p:cNvPr id="51" name="object 51"/>
          <p:cNvSpPr/>
          <p:nvPr/>
        </p:nvSpPr>
        <p:spPr>
          <a:xfrm>
            <a:off x="1690411" y="9410398"/>
            <a:ext cx="783474" cy="783474"/>
          </a:xfrm>
          <a:custGeom>
            <a:avLst/>
            <a:gdLst/>
            <a:ahLst/>
            <a:cxnLst/>
            <a:rect l="l" t="t" r="r" b="b"/>
            <a:pathLst>
              <a:path w="783589" h="783590">
                <a:moveTo>
                  <a:pt x="391668" y="0"/>
                </a:moveTo>
                <a:lnTo>
                  <a:pt x="440799" y="3051"/>
                </a:lnTo>
                <a:lnTo>
                  <a:pt x="488110" y="11962"/>
                </a:lnTo>
                <a:lnTo>
                  <a:pt x="533233" y="26364"/>
                </a:lnTo>
                <a:lnTo>
                  <a:pt x="575801" y="45891"/>
                </a:lnTo>
                <a:lnTo>
                  <a:pt x="615447" y="70176"/>
                </a:lnTo>
                <a:lnTo>
                  <a:pt x="651804" y="98851"/>
                </a:lnTo>
                <a:lnTo>
                  <a:pt x="684504" y="131550"/>
                </a:lnTo>
                <a:lnTo>
                  <a:pt x="713181" y="167905"/>
                </a:lnTo>
                <a:lnTo>
                  <a:pt x="737466" y="207549"/>
                </a:lnTo>
                <a:lnTo>
                  <a:pt x="756995" y="250116"/>
                </a:lnTo>
                <a:lnTo>
                  <a:pt x="771398" y="295238"/>
                </a:lnTo>
                <a:lnTo>
                  <a:pt x="780309" y="342549"/>
                </a:lnTo>
                <a:lnTo>
                  <a:pt x="783361" y="391680"/>
                </a:lnTo>
                <a:lnTo>
                  <a:pt x="780309" y="440809"/>
                </a:lnTo>
                <a:lnTo>
                  <a:pt x="771398" y="488117"/>
                </a:lnTo>
                <a:lnTo>
                  <a:pt x="756995" y="533237"/>
                </a:lnTo>
                <a:lnTo>
                  <a:pt x="737466" y="575803"/>
                </a:lnTo>
                <a:lnTo>
                  <a:pt x="713181" y="615446"/>
                </a:lnTo>
                <a:lnTo>
                  <a:pt x="684504" y="651800"/>
                </a:lnTo>
                <a:lnTo>
                  <a:pt x="651804" y="684498"/>
                </a:lnTo>
                <a:lnTo>
                  <a:pt x="615447" y="713173"/>
                </a:lnTo>
                <a:lnTo>
                  <a:pt x="575801" y="737457"/>
                </a:lnTo>
                <a:lnTo>
                  <a:pt x="533233" y="756984"/>
                </a:lnTo>
                <a:lnTo>
                  <a:pt x="488110" y="771386"/>
                </a:lnTo>
                <a:lnTo>
                  <a:pt x="440799" y="780296"/>
                </a:lnTo>
                <a:lnTo>
                  <a:pt x="391668" y="783348"/>
                </a:lnTo>
                <a:lnTo>
                  <a:pt x="342541" y="780296"/>
                </a:lnTo>
                <a:lnTo>
                  <a:pt x="295235" y="771386"/>
                </a:lnTo>
                <a:lnTo>
                  <a:pt x="250116" y="756984"/>
                </a:lnTo>
                <a:lnTo>
                  <a:pt x="207551" y="737457"/>
                </a:lnTo>
                <a:lnTo>
                  <a:pt x="167907" y="713173"/>
                </a:lnTo>
                <a:lnTo>
                  <a:pt x="131553" y="684498"/>
                </a:lnTo>
                <a:lnTo>
                  <a:pt x="98854" y="651800"/>
                </a:lnTo>
                <a:lnTo>
                  <a:pt x="70178" y="615446"/>
                </a:lnTo>
                <a:lnTo>
                  <a:pt x="45893" y="575803"/>
                </a:lnTo>
                <a:lnTo>
                  <a:pt x="26365" y="533237"/>
                </a:lnTo>
                <a:lnTo>
                  <a:pt x="11963" y="488117"/>
                </a:lnTo>
                <a:lnTo>
                  <a:pt x="3051" y="440809"/>
                </a:lnTo>
                <a:lnTo>
                  <a:pt x="0" y="391680"/>
                </a:lnTo>
                <a:lnTo>
                  <a:pt x="3021" y="342796"/>
                </a:lnTo>
                <a:lnTo>
                  <a:pt x="11845" y="295711"/>
                </a:lnTo>
                <a:lnTo>
                  <a:pt x="26109" y="250786"/>
                </a:lnTo>
                <a:lnTo>
                  <a:pt x="45452" y="208385"/>
                </a:lnTo>
                <a:lnTo>
                  <a:pt x="69513" y="168869"/>
                </a:lnTo>
                <a:lnTo>
                  <a:pt x="97929" y="132600"/>
                </a:lnTo>
              </a:path>
            </a:pathLst>
          </a:custGeom>
          <a:solidFill>
            <a:schemeClr val="accent6">
              <a:lumMod val="60000"/>
              <a:lumOff val="40000"/>
            </a:schemeClr>
          </a:solidFill>
          <a:ln w="76200">
            <a:solidFill>
              <a:srgbClr val="BBBDBF"/>
            </a:solidFill>
          </a:ln>
        </p:spPr>
        <p:txBody>
          <a:bodyPr wrap="square" lIns="0" tIns="0" rIns="0" bIns="0" rtlCol="0"/>
          <a:lstStyle/>
          <a:p>
            <a:endParaRPr/>
          </a:p>
        </p:txBody>
      </p:sp>
      <p:sp>
        <p:nvSpPr>
          <p:cNvPr id="52" name="object 52"/>
          <p:cNvSpPr/>
          <p:nvPr/>
        </p:nvSpPr>
        <p:spPr>
          <a:xfrm>
            <a:off x="2744217" y="9410395"/>
            <a:ext cx="783474" cy="783474"/>
          </a:xfrm>
          <a:custGeom>
            <a:avLst/>
            <a:gdLst/>
            <a:ahLst/>
            <a:cxnLst/>
            <a:rect l="l" t="t" r="r" b="b"/>
            <a:pathLst>
              <a:path w="783589" h="783590">
                <a:moveTo>
                  <a:pt x="783361" y="391680"/>
                </a:moveTo>
                <a:lnTo>
                  <a:pt x="780309" y="440809"/>
                </a:lnTo>
                <a:lnTo>
                  <a:pt x="771398" y="488117"/>
                </a:lnTo>
                <a:lnTo>
                  <a:pt x="756995" y="533237"/>
                </a:lnTo>
                <a:lnTo>
                  <a:pt x="737466" y="575803"/>
                </a:lnTo>
                <a:lnTo>
                  <a:pt x="713181" y="615446"/>
                </a:lnTo>
                <a:lnTo>
                  <a:pt x="684504" y="651800"/>
                </a:lnTo>
                <a:lnTo>
                  <a:pt x="651804" y="684498"/>
                </a:lnTo>
                <a:lnTo>
                  <a:pt x="615447" y="713173"/>
                </a:lnTo>
                <a:lnTo>
                  <a:pt x="575801" y="737457"/>
                </a:lnTo>
                <a:lnTo>
                  <a:pt x="533233" y="756984"/>
                </a:lnTo>
                <a:lnTo>
                  <a:pt x="488110" y="771386"/>
                </a:lnTo>
                <a:lnTo>
                  <a:pt x="440799" y="780296"/>
                </a:lnTo>
                <a:lnTo>
                  <a:pt x="391668" y="783348"/>
                </a:lnTo>
                <a:lnTo>
                  <a:pt x="342541" y="780296"/>
                </a:lnTo>
                <a:lnTo>
                  <a:pt x="295235" y="771386"/>
                </a:lnTo>
                <a:lnTo>
                  <a:pt x="250116" y="756984"/>
                </a:lnTo>
                <a:lnTo>
                  <a:pt x="207551" y="737457"/>
                </a:lnTo>
                <a:lnTo>
                  <a:pt x="167907" y="713173"/>
                </a:lnTo>
                <a:lnTo>
                  <a:pt x="131553" y="684498"/>
                </a:lnTo>
                <a:lnTo>
                  <a:pt x="98854" y="651800"/>
                </a:lnTo>
                <a:lnTo>
                  <a:pt x="70178" y="615446"/>
                </a:lnTo>
                <a:lnTo>
                  <a:pt x="45893" y="575803"/>
                </a:lnTo>
                <a:lnTo>
                  <a:pt x="26365" y="533237"/>
                </a:lnTo>
                <a:lnTo>
                  <a:pt x="11963" y="488117"/>
                </a:lnTo>
                <a:lnTo>
                  <a:pt x="3051" y="440809"/>
                </a:lnTo>
                <a:lnTo>
                  <a:pt x="0" y="391680"/>
                </a:lnTo>
                <a:lnTo>
                  <a:pt x="3051" y="342549"/>
                </a:lnTo>
                <a:lnTo>
                  <a:pt x="11963" y="295238"/>
                </a:lnTo>
                <a:lnTo>
                  <a:pt x="26365" y="250116"/>
                </a:lnTo>
                <a:lnTo>
                  <a:pt x="45893" y="207549"/>
                </a:lnTo>
                <a:lnTo>
                  <a:pt x="70178" y="167905"/>
                </a:lnTo>
                <a:lnTo>
                  <a:pt x="98854" y="131550"/>
                </a:lnTo>
                <a:lnTo>
                  <a:pt x="131553" y="98851"/>
                </a:lnTo>
                <a:lnTo>
                  <a:pt x="167907" y="70176"/>
                </a:lnTo>
                <a:lnTo>
                  <a:pt x="207551" y="45891"/>
                </a:lnTo>
                <a:lnTo>
                  <a:pt x="250116" y="26364"/>
                </a:lnTo>
                <a:lnTo>
                  <a:pt x="295235" y="11962"/>
                </a:lnTo>
                <a:lnTo>
                  <a:pt x="342541" y="3051"/>
                </a:lnTo>
                <a:lnTo>
                  <a:pt x="391668" y="0"/>
                </a:lnTo>
                <a:lnTo>
                  <a:pt x="440799" y="3051"/>
                </a:lnTo>
                <a:lnTo>
                  <a:pt x="488110" y="11962"/>
                </a:lnTo>
                <a:lnTo>
                  <a:pt x="533233" y="26364"/>
                </a:lnTo>
                <a:lnTo>
                  <a:pt x="575801" y="45891"/>
                </a:lnTo>
                <a:lnTo>
                  <a:pt x="615447" y="70176"/>
                </a:lnTo>
                <a:lnTo>
                  <a:pt x="651804" y="98851"/>
                </a:lnTo>
                <a:lnTo>
                  <a:pt x="684504" y="131550"/>
                </a:lnTo>
                <a:lnTo>
                  <a:pt x="713181" y="167905"/>
                </a:lnTo>
                <a:lnTo>
                  <a:pt x="737466" y="207549"/>
                </a:lnTo>
                <a:lnTo>
                  <a:pt x="756995" y="250116"/>
                </a:lnTo>
                <a:lnTo>
                  <a:pt x="771398" y="295238"/>
                </a:lnTo>
                <a:lnTo>
                  <a:pt x="780309" y="342549"/>
                </a:lnTo>
                <a:lnTo>
                  <a:pt x="783361" y="391680"/>
                </a:lnTo>
                <a:close/>
              </a:path>
            </a:pathLst>
          </a:custGeom>
          <a:solidFill>
            <a:schemeClr val="accent6">
              <a:lumMod val="60000"/>
              <a:lumOff val="40000"/>
            </a:schemeClr>
          </a:solidFill>
          <a:ln w="76200">
            <a:solidFill>
              <a:srgbClr val="414042"/>
            </a:solidFill>
          </a:ln>
        </p:spPr>
        <p:txBody>
          <a:bodyPr wrap="square" lIns="0" tIns="0" rIns="0" bIns="0" rtlCol="0"/>
          <a:lstStyle/>
          <a:p>
            <a:endParaRPr/>
          </a:p>
        </p:txBody>
      </p:sp>
      <p:sp>
        <p:nvSpPr>
          <p:cNvPr id="53" name="object 53"/>
          <p:cNvSpPr/>
          <p:nvPr/>
        </p:nvSpPr>
        <p:spPr>
          <a:xfrm>
            <a:off x="1690397" y="6629149"/>
            <a:ext cx="783474" cy="783474"/>
          </a:xfrm>
          <a:custGeom>
            <a:avLst/>
            <a:gdLst/>
            <a:ahLst/>
            <a:cxnLst/>
            <a:rect l="l" t="t" r="r" b="b"/>
            <a:pathLst>
              <a:path w="783589" h="783590">
                <a:moveTo>
                  <a:pt x="783348" y="391680"/>
                </a:moveTo>
                <a:lnTo>
                  <a:pt x="780296" y="440809"/>
                </a:lnTo>
                <a:lnTo>
                  <a:pt x="771386" y="488117"/>
                </a:lnTo>
                <a:lnTo>
                  <a:pt x="756983" y="533237"/>
                </a:lnTo>
                <a:lnTo>
                  <a:pt x="737456" y="575803"/>
                </a:lnTo>
                <a:lnTo>
                  <a:pt x="713171" y="615446"/>
                </a:lnTo>
                <a:lnTo>
                  <a:pt x="684496" y="651800"/>
                </a:lnTo>
                <a:lnTo>
                  <a:pt x="651796" y="684498"/>
                </a:lnTo>
                <a:lnTo>
                  <a:pt x="615440" y="713173"/>
                </a:lnTo>
                <a:lnTo>
                  <a:pt x="575794" y="737457"/>
                </a:lnTo>
                <a:lnTo>
                  <a:pt x="533226" y="756984"/>
                </a:lnTo>
                <a:lnTo>
                  <a:pt x="488102" y="771386"/>
                </a:lnTo>
                <a:lnTo>
                  <a:pt x="440789" y="780296"/>
                </a:lnTo>
                <a:lnTo>
                  <a:pt x="391655" y="783348"/>
                </a:lnTo>
                <a:lnTo>
                  <a:pt x="342531" y="780296"/>
                </a:lnTo>
                <a:lnTo>
                  <a:pt x="295227" y="771386"/>
                </a:lnTo>
                <a:lnTo>
                  <a:pt x="250110" y="756984"/>
                </a:lnTo>
                <a:lnTo>
                  <a:pt x="207546" y="737457"/>
                </a:lnTo>
                <a:lnTo>
                  <a:pt x="167904" y="713173"/>
                </a:lnTo>
                <a:lnTo>
                  <a:pt x="131551" y="684498"/>
                </a:lnTo>
                <a:lnTo>
                  <a:pt x="98853" y="651800"/>
                </a:lnTo>
                <a:lnTo>
                  <a:pt x="70178" y="615446"/>
                </a:lnTo>
                <a:lnTo>
                  <a:pt x="45893" y="575803"/>
                </a:lnTo>
                <a:lnTo>
                  <a:pt x="26365" y="533237"/>
                </a:lnTo>
                <a:lnTo>
                  <a:pt x="11962" y="488117"/>
                </a:lnTo>
                <a:lnTo>
                  <a:pt x="3051" y="440809"/>
                </a:lnTo>
                <a:lnTo>
                  <a:pt x="0" y="391680"/>
                </a:lnTo>
                <a:lnTo>
                  <a:pt x="3051" y="342549"/>
                </a:lnTo>
                <a:lnTo>
                  <a:pt x="11962" y="295238"/>
                </a:lnTo>
                <a:lnTo>
                  <a:pt x="26365" y="250116"/>
                </a:lnTo>
                <a:lnTo>
                  <a:pt x="45893" y="207549"/>
                </a:lnTo>
                <a:lnTo>
                  <a:pt x="70178" y="167905"/>
                </a:lnTo>
                <a:lnTo>
                  <a:pt x="98853" y="131550"/>
                </a:lnTo>
                <a:lnTo>
                  <a:pt x="131551" y="98851"/>
                </a:lnTo>
                <a:lnTo>
                  <a:pt x="167904" y="70176"/>
                </a:lnTo>
                <a:lnTo>
                  <a:pt x="207546" y="45891"/>
                </a:lnTo>
                <a:lnTo>
                  <a:pt x="250110" y="26364"/>
                </a:lnTo>
                <a:lnTo>
                  <a:pt x="295227" y="11962"/>
                </a:lnTo>
                <a:lnTo>
                  <a:pt x="342531" y="3051"/>
                </a:lnTo>
                <a:lnTo>
                  <a:pt x="391655" y="0"/>
                </a:lnTo>
              </a:path>
            </a:pathLst>
          </a:custGeom>
          <a:solidFill>
            <a:schemeClr val="accent2">
              <a:lumMod val="60000"/>
              <a:lumOff val="40000"/>
            </a:schemeClr>
          </a:solidFill>
          <a:ln w="76200">
            <a:solidFill>
              <a:srgbClr val="414042"/>
            </a:solidFill>
          </a:ln>
        </p:spPr>
        <p:txBody>
          <a:bodyPr wrap="square" lIns="0" tIns="0" rIns="0" bIns="0" rtlCol="0"/>
          <a:lstStyle/>
          <a:p>
            <a:endParaRPr/>
          </a:p>
        </p:txBody>
      </p:sp>
      <p:sp>
        <p:nvSpPr>
          <p:cNvPr id="54" name="object 54"/>
          <p:cNvSpPr/>
          <p:nvPr/>
        </p:nvSpPr>
        <p:spPr>
          <a:xfrm>
            <a:off x="2073120" y="6638031"/>
            <a:ext cx="391737" cy="391737"/>
          </a:xfrm>
          <a:custGeom>
            <a:avLst/>
            <a:gdLst/>
            <a:ahLst/>
            <a:cxnLst/>
            <a:rect l="l" t="t" r="r" b="b"/>
            <a:pathLst>
              <a:path w="391794" h="391795">
                <a:moveTo>
                  <a:pt x="0" y="0"/>
                </a:moveTo>
                <a:lnTo>
                  <a:pt x="49134" y="3051"/>
                </a:lnTo>
                <a:lnTo>
                  <a:pt x="96446" y="11962"/>
                </a:lnTo>
                <a:lnTo>
                  <a:pt x="141571" y="26364"/>
                </a:lnTo>
                <a:lnTo>
                  <a:pt x="184139" y="45891"/>
                </a:lnTo>
                <a:lnTo>
                  <a:pt x="223785" y="70176"/>
                </a:lnTo>
                <a:lnTo>
                  <a:pt x="260141" y="98851"/>
                </a:lnTo>
                <a:lnTo>
                  <a:pt x="292840" y="131550"/>
                </a:lnTo>
                <a:lnTo>
                  <a:pt x="321516" y="167905"/>
                </a:lnTo>
                <a:lnTo>
                  <a:pt x="345801" y="207549"/>
                </a:lnTo>
                <a:lnTo>
                  <a:pt x="365328" y="250116"/>
                </a:lnTo>
                <a:lnTo>
                  <a:pt x="379731" y="295238"/>
                </a:lnTo>
                <a:lnTo>
                  <a:pt x="388641" y="342549"/>
                </a:lnTo>
                <a:lnTo>
                  <a:pt x="391693" y="391680"/>
                </a:lnTo>
              </a:path>
            </a:pathLst>
          </a:custGeom>
          <a:solidFill>
            <a:schemeClr val="accent2">
              <a:lumMod val="60000"/>
              <a:lumOff val="40000"/>
            </a:schemeClr>
          </a:solidFill>
          <a:ln w="76200">
            <a:solidFill>
              <a:srgbClr val="BBBDBF"/>
            </a:solidFill>
          </a:ln>
        </p:spPr>
        <p:txBody>
          <a:bodyPr wrap="square" lIns="0" tIns="0" rIns="0" bIns="0" rtlCol="0"/>
          <a:lstStyle/>
          <a:p>
            <a:endParaRPr/>
          </a:p>
        </p:txBody>
      </p:sp>
      <p:sp>
        <p:nvSpPr>
          <p:cNvPr id="55" name="object 55"/>
          <p:cNvSpPr/>
          <p:nvPr/>
        </p:nvSpPr>
        <p:spPr>
          <a:xfrm>
            <a:off x="2744232" y="6629152"/>
            <a:ext cx="391737" cy="783474"/>
          </a:xfrm>
          <a:custGeom>
            <a:avLst/>
            <a:gdLst/>
            <a:ahLst/>
            <a:cxnLst/>
            <a:rect l="l" t="t" r="r" b="b"/>
            <a:pathLst>
              <a:path w="391794" h="783590">
                <a:moveTo>
                  <a:pt x="391668" y="783348"/>
                </a:moveTo>
                <a:lnTo>
                  <a:pt x="342539" y="780296"/>
                </a:lnTo>
                <a:lnTo>
                  <a:pt x="295231" y="771386"/>
                </a:lnTo>
                <a:lnTo>
                  <a:pt x="250110" y="756984"/>
                </a:lnTo>
                <a:lnTo>
                  <a:pt x="207545" y="737457"/>
                </a:lnTo>
                <a:lnTo>
                  <a:pt x="167902" y="713173"/>
                </a:lnTo>
                <a:lnTo>
                  <a:pt x="131548" y="684498"/>
                </a:lnTo>
                <a:lnTo>
                  <a:pt x="98850" y="651800"/>
                </a:lnTo>
                <a:lnTo>
                  <a:pt x="70175" y="615446"/>
                </a:lnTo>
                <a:lnTo>
                  <a:pt x="45891" y="575803"/>
                </a:lnTo>
                <a:lnTo>
                  <a:pt x="26364" y="533237"/>
                </a:lnTo>
                <a:lnTo>
                  <a:pt x="11962" y="488117"/>
                </a:lnTo>
                <a:lnTo>
                  <a:pt x="3051" y="440809"/>
                </a:lnTo>
                <a:lnTo>
                  <a:pt x="0" y="391680"/>
                </a:lnTo>
                <a:lnTo>
                  <a:pt x="3051" y="342549"/>
                </a:lnTo>
                <a:lnTo>
                  <a:pt x="11962" y="295238"/>
                </a:lnTo>
                <a:lnTo>
                  <a:pt x="26364" y="250116"/>
                </a:lnTo>
                <a:lnTo>
                  <a:pt x="45891" y="207549"/>
                </a:lnTo>
                <a:lnTo>
                  <a:pt x="70175" y="167905"/>
                </a:lnTo>
                <a:lnTo>
                  <a:pt x="98850" y="131550"/>
                </a:lnTo>
                <a:lnTo>
                  <a:pt x="131548" y="98851"/>
                </a:lnTo>
                <a:lnTo>
                  <a:pt x="167902" y="70176"/>
                </a:lnTo>
                <a:lnTo>
                  <a:pt x="207545" y="45891"/>
                </a:lnTo>
                <a:lnTo>
                  <a:pt x="250110" y="26364"/>
                </a:lnTo>
                <a:lnTo>
                  <a:pt x="295231" y="11962"/>
                </a:lnTo>
                <a:lnTo>
                  <a:pt x="342539" y="3051"/>
                </a:lnTo>
                <a:lnTo>
                  <a:pt x="391668" y="0"/>
                </a:lnTo>
              </a:path>
            </a:pathLst>
          </a:custGeom>
          <a:solidFill>
            <a:schemeClr val="accent2">
              <a:lumMod val="60000"/>
              <a:lumOff val="40000"/>
            </a:schemeClr>
          </a:solidFill>
          <a:ln w="76200">
            <a:solidFill>
              <a:srgbClr val="414042"/>
            </a:solidFill>
          </a:ln>
        </p:spPr>
        <p:txBody>
          <a:bodyPr wrap="square" lIns="0" tIns="0" rIns="0" bIns="0" rtlCol="0"/>
          <a:lstStyle/>
          <a:p>
            <a:endParaRPr/>
          </a:p>
        </p:txBody>
      </p:sp>
      <p:sp>
        <p:nvSpPr>
          <p:cNvPr id="56" name="object 56"/>
          <p:cNvSpPr/>
          <p:nvPr/>
        </p:nvSpPr>
        <p:spPr>
          <a:xfrm>
            <a:off x="3135842" y="6629152"/>
            <a:ext cx="391737" cy="783474"/>
          </a:xfrm>
          <a:custGeom>
            <a:avLst/>
            <a:gdLst/>
            <a:ahLst/>
            <a:cxnLst/>
            <a:rect l="l" t="t" r="r" b="b"/>
            <a:pathLst>
              <a:path w="391795" h="783590">
                <a:moveTo>
                  <a:pt x="0" y="0"/>
                </a:moveTo>
                <a:lnTo>
                  <a:pt x="49129" y="3051"/>
                </a:lnTo>
                <a:lnTo>
                  <a:pt x="96437" y="11962"/>
                </a:lnTo>
                <a:lnTo>
                  <a:pt x="141558" y="26364"/>
                </a:lnTo>
                <a:lnTo>
                  <a:pt x="184125" y="45891"/>
                </a:lnTo>
                <a:lnTo>
                  <a:pt x="223769" y="70176"/>
                </a:lnTo>
                <a:lnTo>
                  <a:pt x="260125" y="98851"/>
                </a:lnTo>
                <a:lnTo>
                  <a:pt x="292824" y="131550"/>
                </a:lnTo>
                <a:lnTo>
                  <a:pt x="321501" y="167905"/>
                </a:lnTo>
                <a:lnTo>
                  <a:pt x="345786" y="207549"/>
                </a:lnTo>
                <a:lnTo>
                  <a:pt x="365314" y="250116"/>
                </a:lnTo>
                <a:lnTo>
                  <a:pt x="379717" y="295238"/>
                </a:lnTo>
                <a:lnTo>
                  <a:pt x="388628" y="342549"/>
                </a:lnTo>
                <a:lnTo>
                  <a:pt x="391680" y="391680"/>
                </a:lnTo>
                <a:lnTo>
                  <a:pt x="388628" y="440809"/>
                </a:lnTo>
                <a:lnTo>
                  <a:pt x="379717" y="488117"/>
                </a:lnTo>
                <a:lnTo>
                  <a:pt x="365314" y="533237"/>
                </a:lnTo>
                <a:lnTo>
                  <a:pt x="345786" y="575803"/>
                </a:lnTo>
                <a:lnTo>
                  <a:pt x="321501" y="615446"/>
                </a:lnTo>
                <a:lnTo>
                  <a:pt x="292824" y="651800"/>
                </a:lnTo>
                <a:lnTo>
                  <a:pt x="260125" y="684498"/>
                </a:lnTo>
                <a:lnTo>
                  <a:pt x="223769" y="713173"/>
                </a:lnTo>
                <a:lnTo>
                  <a:pt x="184125" y="737457"/>
                </a:lnTo>
                <a:lnTo>
                  <a:pt x="141558" y="756984"/>
                </a:lnTo>
                <a:lnTo>
                  <a:pt x="96437" y="771386"/>
                </a:lnTo>
                <a:lnTo>
                  <a:pt x="49129" y="780296"/>
                </a:lnTo>
                <a:lnTo>
                  <a:pt x="0" y="783348"/>
                </a:lnTo>
              </a:path>
            </a:pathLst>
          </a:custGeom>
          <a:solidFill>
            <a:schemeClr val="accent2">
              <a:lumMod val="60000"/>
              <a:lumOff val="40000"/>
            </a:schemeClr>
          </a:solidFill>
          <a:ln w="76199">
            <a:solidFill>
              <a:srgbClr val="BBBDBF"/>
            </a:solidFill>
          </a:ln>
        </p:spPr>
        <p:txBody>
          <a:bodyPr wrap="square" lIns="0" tIns="0" rIns="0" bIns="0" rtlCol="0"/>
          <a:lstStyle/>
          <a:p>
            <a:endParaRPr/>
          </a:p>
        </p:txBody>
      </p:sp>
      <p:sp>
        <p:nvSpPr>
          <p:cNvPr id="57" name="object 57"/>
          <p:cNvSpPr/>
          <p:nvPr/>
        </p:nvSpPr>
        <p:spPr>
          <a:xfrm>
            <a:off x="636570" y="7742418"/>
            <a:ext cx="391737" cy="391737"/>
          </a:xfrm>
          <a:custGeom>
            <a:avLst/>
            <a:gdLst/>
            <a:ahLst/>
            <a:cxnLst/>
            <a:rect l="l" t="t" r="r" b="b"/>
            <a:pathLst>
              <a:path w="391794" h="391795">
                <a:moveTo>
                  <a:pt x="0" y="391680"/>
                </a:moveTo>
                <a:lnTo>
                  <a:pt x="3051" y="342549"/>
                </a:lnTo>
                <a:lnTo>
                  <a:pt x="11963" y="295238"/>
                </a:lnTo>
                <a:lnTo>
                  <a:pt x="26365" y="250116"/>
                </a:lnTo>
                <a:lnTo>
                  <a:pt x="45893" y="207549"/>
                </a:lnTo>
                <a:lnTo>
                  <a:pt x="70178" y="167905"/>
                </a:lnTo>
                <a:lnTo>
                  <a:pt x="98854" y="131550"/>
                </a:lnTo>
                <a:lnTo>
                  <a:pt x="131553" y="98851"/>
                </a:lnTo>
                <a:lnTo>
                  <a:pt x="167907" y="70176"/>
                </a:lnTo>
                <a:lnTo>
                  <a:pt x="207551" y="45891"/>
                </a:lnTo>
                <a:lnTo>
                  <a:pt x="250116" y="26364"/>
                </a:lnTo>
                <a:lnTo>
                  <a:pt x="295235" y="11962"/>
                </a:lnTo>
                <a:lnTo>
                  <a:pt x="342541" y="3051"/>
                </a:lnTo>
                <a:lnTo>
                  <a:pt x="391668" y="0"/>
                </a:lnTo>
              </a:path>
            </a:pathLst>
          </a:custGeom>
          <a:solidFill>
            <a:schemeClr val="tx2">
              <a:lumMod val="60000"/>
              <a:lumOff val="40000"/>
            </a:schemeClr>
          </a:solidFill>
          <a:ln w="76200">
            <a:solidFill>
              <a:srgbClr val="414042"/>
            </a:solidFill>
          </a:ln>
        </p:spPr>
        <p:txBody>
          <a:bodyPr wrap="square" lIns="0" tIns="0" rIns="0" bIns="0" rtlCol="0"/>
          <a:lstStyle/>
          <a:p>
            <a:endParaRPr/>
          </a:p>
        </p:txBody>
      </p:sp>
      <p:sp>
        <p:nvSpPr>
          <p:cNvPr id="58" name="object 58"/>
          <p:cNvSpPr/>
          <p:nvPr/>
        </p:nvSpPr>
        <p:spPr>
          <a:xfrm>
            <a:off x="636568" y="7742418"/>
            <a:ext cx="783474" cy="783474"/>
          </a:xfrm>
          <a:custGeom>
            <a:avLst/>
            <a:gdLst/>
            <a:ahLst/>
            <a:cxnLst/>
            <a:rect l="l" t="t" r="r" b="b"/>
            <a:pathLst>
              <a:path w="783590" h="783590">
                <a:moveTo>
                  <a:pt x="391668" y="0"/>
                </a:moveTo>
                <a:lnTo>
                  <a:pt x="440799" y="3051"/>
                </a:lnTo>
                <a:lnTo>
                  <a:pt x="488110" y="11962"/>
                </a:lnTo>
                <a:lnTo>
                  <a:pt x="533233" y="26364"/>
                </a:lnTo>
                <a:lnTo>
                  <a:pt x="575801" y="45891"/>
                </a:lnTo>
                <a:lnTo>
                  <a:pt x="615447" y="70176"/>
                </a:lnTo>
                <a:lnTo>
                  <a:pt x="651804" y="98851"/>
                </a:lnTo>
                <a:lnTo>
                  <a:pt x="684504" y="131550"/>
                </a:lnTo>
                <a:lnTo>
                  <a:pt x="713181" y="167905"/>
                </a:lnTo>
                <a:lnTo>
                  <a:pt x="737466" y="207549"/>
                </a:lnTo>
                <a:lnTo>
                  <a:pt x="756995" y="250116"/>
                </a:lnTo>
                <a:lnTo>
                  <a:pt x="771398" y="295238"/>
                </a:lnTo>
                <a:lnTo>
                  <a:pt x="780309" y="342549"/>
                </a:lnTo>
                <a:lnTo>
                  <a:pt x="783361" y="391680"/>
                </a:lnTo>
                <a:lnTo>
                  <a:pt x="780309" y="440809"/>
                </a:lnTo>
                <a:lnTo>
                  <a:pt x="771398" y="488117"/>
                </a:lnTo>
                <a:lnTo>
                  <a:pt x="756995" y="533237"/>
                </a:lnTo>
                <a:lnTo>
                  <a:pt x="737466" y="575803"/>
                </a:lnTo>
                <a:lnTo>
                  <a:pt x="713181" y="615446"/>
                </a:lnTo>
                <a:lnTo>
                  <a:pt x="684504" y="651800"/>
                </a:lnTo>
                <a:lnTo>
                  <a:pt x="651804" y="684498"/>
                </a:lnTo>
                <a:lnTo>
                  <a:pt x="615447" y="713173"/>
                </a:lnTo>
                <a:lnTo>
                  <a:pt x="575801" y="737457"/>
                </a:lnTo>
                <a:lnTo>
                  <a:pt x="533233" y="756984"/>
                </a:lnTo>
                <a:lnTo>
                  <a:pt x="488110" y="771386"/>
                </a:lnTo>
                <a:lnTo>
                  <a:pt x="440799" y="780296"/>
                </a:lnTo>
                <a:lnTo>
                  <a:pt x="391668" y="783348"/>
                </a:lnTo>
                <a:lnTo>
                  <a:pt x="342541" y="780296"/>
                </a:lnTo>
                <a:lnTo>
                  <a:pt x="295235" y="771386"/>
                </a:lnTo>
                <a:lnTo>
                  <a:pt x="250116" y="756984"/>
                </a:lnTo>
                <a:lnTo>
                  <a:pt x="207551" y="737457"/>
                </a:lnTo>
                <a:lnTo>
                  <a:pt x="167907" y="713173"/>
                </a:lnTo>
                <a:lnTo>
                  <a:pt x="131553" y="684498"/>
                </a:lnTo>
                <a:lnTo>
                  <a:pt x="98854" y="651800"/>
                </a:lnTo>
                <a:lnTo>
                  <a:pt x="70178" y="615446"/>
                </a:lnTo>
                <a:lnTo>
                  <a:pt x="45893" y="575803"/>
                </a:lnTo>
                <a:lnTo>
                  <a:pt x="26365" y="533237"/>
                </a:lnTo>
                <a:lnTo>
                  <a:pt x="11963" y="488117"/>
                </a:lnTo>
                <a:lnTo>
                  <a:pt x="3051" y="440809"/>
                </a:lnTo>
                <a:lnTo>
                  <a:pt x="0" y="391680"/>
                </a:lnTo>
              </a:path>
            </a:pathLst>
          </a:custGeom>
          <a:solidFill>
            <a:schemeClr val="tx2">
              <a:lumMod val="60000"/>
              <a:lumOff val="40000"/>
            </a:schemeClr>
          </a:solidFill>
          <a:ln w="76200">
            <a:solidFill>
              <a:srgbClr val="BBBDBF"/>
            </a:solidFill>
          </a:ln>
        </p:spPr>
        <p:txBody>
          <a:bodyPr wrap="square" lIns="0" tIns="0" rIns="0" bIns="0" rtlCol="0"/>
          <a:lstStyle/>
          <a:p>
            <a:endParaRPr/>
          </a:p>
        </p:txBody>
      </p:sp>
      <p:sp>
        <p:nvSpPr>
          <p:cNvPr id="59" name="object 59"/>
          <p:cNvSpPr/>
          <p:nvPr/>
        </p:nvSpPr>
        <p:spPr>
          <a:xfrm>
            <a:off x="1690411" y="7742413"/>
            <a:ext cx="783474" cy="783474"/>
          </a:xfrm>
          <a:custGeom>
            <a:avLst/>
            <a:gdLst/>
            <a:ahLst/>
            <a:cxnLst/>
            <a:rect l="l" t="t" r="r" b="b"/>
            <a:pathLst>
              <a:path w="783589" h="783590">
                <a:moveTo>
                  <a:pt x="676910" y="123266"/>
                </a:moveTo>
                <a:lnTo>
                  <a:pt x="707707" y="160276"/>
                </a:lnTo>
                <a:lnTo>
                  <a:pt x="733833" y="200929"/>
                </a:lnTo>
                <a:lnTo>
                  <a:pt x="754875" y="244809"/>
                </a:lnTo>
                <a:lnTo>
                  <a:pt x="770417" y="291504"/>
                </a:lnTo>
                <a:lnTo>
                  <a:pt x="780046" y="340599"/>
                </a:lnTo>
                <a:lnTo>
                  <a:pt x="783348" y="391680"/>
                </a:lnTo>
                <a:lnTo>
                  <a:pt x="780296" y="440809"/>
                </a:lnTo>
                <a:lnTo>
                  <a:pt x="771386" y="488118"/>
                </a:lnTo>
                <a:lnTo>
                  <a:pt x="756983" y="533239"/>
                </a:lnTo>
                <a:lnTo>
                  <a:pt x="737456" y="575806"/>
                </a:lnTo>
                <a:lnTo>
                  <a:pt x="713171" y="615450"/>
                </a:lnTo>
                <a:lnTo>
                  <a:pt x="684496" y="651806"/>
                </a:lnTo>
                <a:lnTo>
                  <a:pt x="651796" y="684505"/>
                </a:lnTo>
                <a:lnTo>
                  <a:pt x="615440" y="713181"/>
                </a:lnTo>
                <a:lnTo>
                  <a:pt x="575794" y="737467"/>
                </a:lnTo>
                <a:lnTo>
                  <a:pt x="533226" y="756995"/>
                </a:lnTo>
                <a:lnTo>
                  <a:pt x="488102" y="771398"/>
                </a:lnTo>
                <a:lnTo>
                  <a:pt x="440789" y="780309"/>
                </a:lnTo>
                <a:lnTo>
                  <a:pt x="391655" y="783361"/>
                </a:lnTo>
                <a:lnTo>
                  <a:pt x="342531" y="780309"/>
                </a:lnTo>
                <a:lnTo>
                  <a:pt x="295227" y="771398"/>
                </a:lnTo>
                <a:lnTo>
                  <a:pt x="250110" y="756995"/>
                </a:lnTo>
                <a:lnTo>
                  <a:pt x="207546" y="737467"/>
                </a:lnTo>
                <a:lnTo>
                  <a:pt x="167904" y="713181"/>
                </a:lnTo>
                <a:lnTo>
                  <a:pt x="131551" y="684505"/>
                </a:lnTo>
                <a:lnTo>
                  <a:pt x="98853" y="651806"/>
                </a:lnTo>
                <a:lnTo>
                  <a:pt x="70178" y="615450"/>
                </a:lnTo>
                <a:lnTo>
                  <a:pt x="45893" y="575806"/>
                </a:lnTo>
                <a:lnTo>
                  <a:pt x="26365" y="533239"/>
                </a:lnTo>
                <a:lnTo>
                  <a:pt x="11962" y="488118"/>
                </a:lnTo>
                <a:lnTo>
                  <a:pt x="3051" y="440809"/>
                </a:lnTo>
                <a:lnTo>
                  <a:pt x="0" y="391680"/>
                </a:lnTo>
                <a:lnTo>
                  <a:pt x="3051" y="342551"/>
                </a:lnTo>
                <a:lnTo>
                  <a:pt x="11962" y="295242"/>
                </a:lnTo>
                <a:lnTo>
                  <a:pt x="26365" y="250121"/>
                </a:lnTo>
                <a:lnTo>
                  <a:pt x="45893" y="207555"/>
                </a:lnTo>
                <a:lnTo>
                  <a:pt x="70178" y="167910"/>
                </a:lnTo>
                <a:lnTo>
                  <a:pt x="98853" y="131555"/>
                </a:lnTo>
                <a:lnTo>
                  <a:pt x="131551" y="98855"/>
                </a:lnTo>
                <a:lnTo>
                  <a:pt x="167904" y="70179"/>
                </a:lnTo>
                <a:lnTo>
                  <a:pt x="207546" y="45894"/>
                </a:lnTo>
                <a:lnTo>
                  <a:pt x="250110" y="26366"/>
                </a:lnTo>
                <a:lnTo>
                  <a:pt x="295227" y="11963"/>
                </a:lnTo>
                <a:lnTo>
                  <a:pt x="342531" y="3051"/>
                </a:lnTo>
                <a:lnTo>
                  <a:pt x="391655" y="0"/>
                </a:lnTo>
              </a:path>
            </a:pathLst>
          </a:custGeom>
          <a:solidFill>
            <a:schemeClr val="tx2">
              <a:lumMod val="60000"/>
              <a:lumOff val="40000"/>
            </a:schemeClr>
          </a:solidFill>
          <a:ln w="76200">
            <a:solidFill>
              <a:srgbClr val="414042"/>
            </a:solidFill>
          </a:ln>
        </p:spPr>
        <p:txBody>
          <a:bodyPr wrap="square" lIns="0" tIns="0" rIns="0" bIns="0" rtlCol="0"/>
          <a:lstStyle/>
          <a:p>
            <a:endParaRPr/>
          </a:p>
        </p:txBody>
      </p:sp>
      <p:sp>
        <p:nvSpPr>
          <p:cNvPr id="60" name="object 60"/>
          <p:cNvSpPr/>
          <p:nvPr/>
        </p:nvSpPr>
        <p:spPr>
          <a:xfrm>
            <a:off x="2082010" y="7742418"/>
            <a:ext cx="285708" cy="123807"/>
          </a:xfrm>
          <a:custGeom>
            <a:avLst/>
            <a:gdLst/>
            <a:ahLst/>
            <a:cxnLst/>
            <a:rect l="l" t="t" r="r" b="b"/>
            <a:pathLst>
              <a:path w="285750" h="123825">
                <a:moveTo>
                  <a:pt x="0" y="0"/>
                </a:moveTo>
                <a:lnTo>
                  <a:pt x="55213" y="3860"/>
                </a:lnTo>
                <a:lnTo>
                  <a:pt x="108058" y="15092"/>
                </a:lnTo>
                <a:lnTo>
                  <a:pt x="158010" y="33172"/>
                </a:lnTo>
                <a:lnTo>
                  <a:pt x="204543" y="57577"/>
                </a:lnTo>
                <a:lnTo>
                  <a:pt x="247133" y="87782"/>
                </a:lnTo>
                <a:lnTo>
                  <a:pt x="285254" y="123266"/>
                </a:lnTo>
              </a:path>
            </a:pathLst>
          </a:custGeom>
          <a:ln w="76199">
            <a:solidFill>
              <a:srgbClr val="BBBDBF"/>
            </a:solidFill>
          </a:ln>
        </p:spPr>
        <p:txBody>
          <a:bodyPr wrap="square" lIns="0" tIns="0" rIns="0" bIns="0" rtlCol="0"/>
          <a:lstStyle/>
          <a:p>
            <a:endParaRPr/>
          </a:p>
        </p:txBody>
      </p:sp>
      <p:sp>
        <p:nvSpPr>
          <p:cNvPr id="61" name="object 61"/>
          <p:cNvSpPr/>
          <p:nvPr/>
        </p:nvSpPr>
        <p:spPr>
          <a:xfrm>
            <a:off x="2744252" y="7742416"/>
            <a:ext cx="690143" cy="783474"/>
          </a:xfrm>
          <a:custGeom>
            <a:avLst/>
            <a:gdLst/>
            <a:ahLst/>
            <a:cxnLst/>
            <a:rect l="l" t="t" r="r" b="b"/>
            <a:pathLst>
              <a:path w="690245" h="783590">
                <a:moveTo>
                  <a:pt x="689787" y="645706"/>
                </a:moveTo>
                <a:lnTo>
                  <a:pt x="656916" y="679855"/>
                </a:lnTo>
                <a:lnTo>
                  <a:pt x="620146" y="709835"/>
                </a:lnTo>
                <a:lnTo>
                  <a:pt x="579874" y="735249"/>
                </a:lnTo>
                <a:lnTo>
                  <a:pt x="536493" y="755704"/>
                </a:lnTo>
                <a:lnTo>
                  <a:pt x="490399" y="770802"/>
                </a:lnTo>
                <a:lnTo>
                  <a:pt x="441988" y="780148"/>
                </a:lnTo>
                <a:lnTo>
                  <a:pt x="391655" y="783348"/>
                </a:lnTo>
                <a:lnTo>
                  <a:pt x="342526" y="780296"/>
                </a:lnTo>
                <a:lnTo>
                  <a:pt x="295219" y="771386"/>
                </a:lnTo>
                <a:lnTo>
                  <a:pt x="250099" y="756984"/>
                </a:lnTo>
                <a:lnTo>
                  <a:pt x="207535" y="737457"/>
                </a:lnTo>
                <a:lnTo>
                  <a:pt x="167893" y="713173"/>
                </a:lnTo>
                <a:lnTo>
                  <a:pt x="131540" y="684498"/>
                </a:lnTo>
                <a:lnTo>
                  <a:pt x="98844" y="651800"/>
                </a:lnTo>
                <a:lnTo>
                  <a:pt x="70171" y="615446"/>
                </a:lnTo>
                <a:lnTo>
                  <a:pt x="45888" y="575803"/>
                </a:lnTo>
                <a:lnTo>
                  <a:pt x="26362" y="533237"/>
                </a:lnTo>
                <a:lnTo>
                  <a:pt x="11961" y="488117"/>
                </a:lnTo>
                <a:lnTo>
                  <a:pt x="3051" y="440809"/>
                </a:lnTo>
                <a:lnTo>
                  <a:pt x="0" y="391680"/>
                </a:lnTo>
                <a:lnTo>
                  <a:pt x="3051" y="342549"/>
                </a:lnTo>
                <a:lnTo>
                  <a:pt x="11961" y="295238"/>
                </a:lnTo>
                <a:lnTo>
                  <a:pt x="26362" y="250116"/>
                </a:lnTo>
                <a:lnTo>
                  <a:pt x="45888" y="207549"/>
                </a:lnTo>
                <a:lnTo>
                  <a:pt x="70171" y="167905"/>
                </a:lnTo>
                <a:lnTo>
                  <a:pt x="98844" y="131550"/>
                </a:lnTo>
                <a:lnTo>
                  <a:pt x="131540" y="98851"/>
                </a:lnTo>
                <a:lnTo>
                  <a:pt x="167893" y="70176"/>
                </a:lnTo>
                <a:lnTo>
                  <a:pt x="207535" y="45891"/>
                </a:lnTo>
                <a:lnTo>
                  <a:pt x="250099" y="26364"/>
                </a:lnTo>
                <a:lnTo>
                  <a:pt x="295219" y="11962"/>
                </a:lnTo>
                <a:lnTo>
                  <a:pt x="342526" y="3051"/>
                </a:lnTo>
                <a:lnTo>
                  <a:pt x="391655" y="0"/>
                </a:lnTo>
              </a:path>
            </a:pathLst>
          </a:custGeom>
          <a:solidFill>
            <a:schemeClr val="tx2">
              <a:lumMod val="60000"/>
              <a:lumOff val="40000"/>
            </a:schemeClr>
          </a:solidFill>
          <a:ln w="76199">
            <a:solidFill>
              <a:srgbClr val="414042"/>
            </a:solidFill>
          </a:ln>
        </p:spPr>
        <p:txBody>
          <a:bodyPr wrap="square" lIns="0" tIns="0" rIns="0" bIns="0" rtlCol="0"/>
          <a:lstStyle/>
          <a:p>
            <a:endParaRPr/>
          </a:p>
        </p:txBody>
      </p:sp>
      <p:sp>
        <p:nvSpPr>
          <p:cNvPr id="62" name="object 62"/>
          <p:cNvSpPr/>
          <p:nvPr/>
        </p:nvSpPr>
        <p:spPr>
          <a:xfrm>
            <a:off x="3135855" y="7742419"/>
            <a:ext cx="391737" cy="645699"/>
          </a:xfrm>
          <a:custGeom>
            <a:avLst/>
            <a:gdLst/>
            <a:ahLst/>
            <a:cxnLst/>
            <a:rect l="l" t="t" r="r" b="b"/>
            <a:pathLst>
              <a:path w="391795" h="645795">
                <a:moveTo>
                  <a:pt x="0" y="0"/>
                </a:moveTo>
                <a:lnTo>
                  <a:pt x="49129" y="3051"/>
                </a:lnTo>
                <a:lnTo>
                  <a:pt x="96437" y="11962"/>
                </a:lnTo>
                <a:lnTo>
                  <a:pt x="141558" y="26364"/>
                </a:lnTo>
                <a:lnTo>
                  <a:pt x="184125" y="45891"/>
                </a:lnTo>
                <a:lnTo>
                  <a:pt x="223769" y="70176"/>
                </a:lnTo>
                <a:lnTo>
                  <a:pt x="260125" y="98851"/>
                </a:lnTo>
                <a:lnTo>
                  <a:pt x="292824" y="131550"/>
                </a:lnTo>
                <a:lnTo>
                  <a:pt x="321501" y="167905"/>
                </a:lnTo>
                <a:lnTo>
                  <a:pt x="345786" y="207549"/>
                </a:lnTo>
                <a:lnTo>
                  <a:pt x="365314" y="250116"/>
                </a:lnTo>
                <a:lnTo>
                  <a:pt x="379717" y="295238"/>
                </a:lnTo>
                <a:lnTo>
                  <a:pt x="388628" y="342549"/>
                </a:lnTo>
                <a:lnTo>
                  <a:pt x="391680" y="391680"/>
                </a:lnTo>
                <a:lnTo>
                  <a:pt x="388801" y="439403"/>
                </a:lnTo>
                <a:lnTo>
                  <a:pt x="380389" y="485419"/>
                </a:lnTo>
                <a:lnTo>
                  <a:pt x="366780" y="529394"/>
                </a:lnTo>
                <a:lnTo>
                  <a:pt x="348310" y="570991"/>
                </a:lnTo>
                <a:lnTo>
                  <a:pt x="325315" y="609874"/>
                </a:lnTo>
                <a:lnTo>
                  <a:pt x="298132" y="645706"/>
                </a:lnTo>
              </a:path>
            </a:pathLst>
          </a:custGeom>
          <a:solidFill>
            <a:schemeClr val="tx2">
              <a:lumMod val="60000"/>
              <a:lumOff val="40000"/>
            </a:schemeClr>
          </a:solidFill>
          <a:ln w="76200">
            <a:solidFill>
              <a:srgbClr val="BBBDBF"/>
            </a:solidFill>
          </a:ln>
        </p:spPr>
        <p:txBody>
          <a:bodyPr wrap="square" lIns="0" tIns="0" rIns="0" bIns="0" rtlCol="0"/>
          <a:lstStyle/>
          <a:p>
            <a:endParaRPr/>
          </a:p>
        </p:txBody>
      </p:sp>
      <p:sp>
        <p:nvSpPr>
          <p:cNvPr id="63" name="object 63"/>
          <p:cNvSpPr txBox="1"/>
          <p:nvPr/>
        </p:nvSpPr>
        <p:spPr>
          <a:xfrm>
            <a:off x="694024" y="6857912"/>
            <a:ext cx="632326" cy="338554"/>
          </a:xfrm>
          <a:prstGeom prst="rect">
            <a:avLst/>
          </a:prstGeom>
        </p:spPr>
        <p:txBody>
          <a:bodyPr vert="horz" wrap="square" lIns="0" tIns="0" rIns="0" bIns="0" rtlCol="0">
            <a:spAutoFit/>
          </a:bodyPr>
          <a:lstStyle/>
          <a:p>
            <a:pPr marL="12699" algn="ctr"/>
            <a:r>
              <a:rPr lang="fr-FR" sz="1100" dirty="0">
                <a:cs typeface="Lato Light"/>
              </a:rPr>
              <a:t>MS</a:t>
            </a:r>
          </a:p>
          <a:p>
            <a:pPr marL="12699" algn="ctr"/>
            <a:r>
              <a:rPr lang="fr-FR" sz="1100" dirty="0">
                <a:cs typeface="Lato Light"/>
              </a:rPr>
              <a:t>Word</a:t>
            </a:r>
            <a:endParaRPr sz="1100" dirty="0">
              <a:cs typeface="Lato Light"/>
            </a:endParaRPr>
          </a:p>
        </p:txBody>
      </p:sp>
      <p:sp>
        <p:nvSpPr>
          <p:cNvPr id="64" name="object 64"/>
          <p:cNvSpPr txBox="1"/>
          <p:nvPr/>
        </p:nvSpPr>
        <p:spPr>
          <a:xfrm>
            <a:off x="1832404" y="6835701"/>
            <a:ext cx="481259" cy="338554"/>
          </a:xfrm>
          <a:prstGeom prst="rect">
            <a:avLst/>
          </a:prstGeom>
        </p:spPr>
        <p:txBody>
          <a:bodyPr vert="horz" wrap="square" lIns="0" tIns="0" rIns="0" bIns="0" rtlCol="0">
            <a:spAutoFit/>
          </a:bodyPr>
          <a:lstStyle/>
          <a:p>
            <a:pPr marL="12699" algn="ctr"/>
            <a:r>
              <a:rPr lang="fr-FR" sz="1100" dirty="0">
                <a:cs typeface="Lato Light"/>
              </a:rPr>
              <a:t>MS</a:t>
            </a:r>
          </a:p>
          <a:p>
            <a:pPr marL="12699" algn="ctr"/>
            <a:r>
              <a:rPr lang="fr-FR" sz="1100" dirty="0">
                <a:cs typeface="Lato Light"/>
              </a:rPr>
              <a:t>Excel</a:t>
            </a:r>
            <a:endParaRPr sz="1100" dirty="0">
              <a:cs typeface="Lato Light"/>
            </a:endParaRPr>
          </a:p>
        </p:txBody>
      </p:sp>
      <p:sp>
        <p:nvSpPr>
          <p:cNvPr id="65" name="object 65"/>
          <p:cNvSpPr txBox="1"/>
          <p:nvPr/>
        </p:nvSpPr>
        <p:spPr>
          <a:xfrm>
            <a:off x="2895244" y="6925808"/>
            <a:ext cx="539151" cy="169277"/>
          </a:xfrm>
          <a:prstGeom prst="rect">
            <a:avLst/>
          </a:prstGeom>
        </p:spPr>
        <p:txBody>
          <a:bodyPr vert="horz" wrap="square" lIns="0" tIns="0" rIns="0" bIns="0" rtlCol="0">
            <a:spAutoFit/>
          </a:bodyPr>
          <a:lstStyle/>
          <a:p>
            <a:pPr marL="12699"/>
            <a:r>
              <a:rPr lang="fr-FR" sz="1100" dirty="0" err="1">
                <a:cs typeface="Lato Light"/>
              </a:rPr>
              <a:t>Adwords</a:t>
            </a:r>
            <a:endParaRPr sz="1100" dirty="0">
              <a:cs typeface="Lato Light"/>
            </a:endParaRPr>
          </a:p>
        </p:txBody>
      </p:sp>
      <p:sp>
        <p:nvSpPr>
          <p:cNvPr id="66" name="object 66"/>
          <p:cNvSpPr txBox="1"/>
          <p:nvPr/>
        </p:nvSpPr>
        <p:spPr>
          <a:xfrm>
            <a:off x="696416" y="8033447"/>
            <a:ext cx="902684" cy="169277"/>
          </a:xfrm>
          <a:prstGeom prst="rect">
            <a:avLst/>
          </a:prstGeom>
        </p:spPr>
        <p:txBody>
          <a:bodyPr vert="horz" wrap="square" lIns="0" tIns="0" rIns="0" bIns="0" rtlCol="0">
            <a:spAutoFit/>
          </a:bodyPr>
          <a:lstStyle/>
          <a:p>
            <a:pPr marL="12699"/>
            <a:r>
              <a:rPr lang="fr-FR" sz="1100">
                <a:cs typeface="Lato Light"/>
              </a:rPr>
              <a:t>Mangement</a:t>
            </a:r>
            <a:endParaRPr sz="1100" dirty="0">
              <a:cs typeface="Lato Light"/>
            </a:endParaRPr>
          </a:p>
        </p:txBody>
      </p:sp>
      <p:sp>
        <p:nvSpPr>
          <p:cNvPr id="67" name="object 67"/>
          <p:cNvSpPr txBox="1"/>
          <p:nvPr/>
        </p:nvSpPr>
        <p:spPr>
          <a:xfrm>
            <a:off x="1735119" y="7948809"/>
            <a:ext cx="610243" cy="338554"/>
          </a:xfrm>
          <a:prstGeom prst="rect">
            <a:avLst/>
          </a:prstGeom>
        </p:spPr>
        <p:txBody>
          <a:bodyPr vert="horz" wrap="square" lIns="0" tIns="0" rIns="0" bIns="0" rtlCol="0">
            <a:spAutoFit/>
          </a:bodyPr>
          <a:lstStyle/>
          <a:p>
            <a:pPr marL="12699" algn="ctr"/>
            <a:r>
              <a:rPr lang="fr-FR" sz="1100">
                <a:cs typeface="Lato Light"/>
              </a:rPr>
              <a:t>Gestion de Projet</a:t>
            </a:r>
            <a:endParaRPr sz="1100" dirty="0">
              <a:cs typeface="Lato Light"/>
            </a:endParaRPr>
          </a:p>
        </p:txBody>
      </p:sp>
      <p:sp>
        <p:nvSpPr>
          <p:cNvPr id="68" name="object 68"/>
          <p:cNvSpPr txBox="1"/>
          <p:nvPr/>
        </p:nvSpPr>
        <p:spPr>
          <a:xfrm>
            <a:off x="2771945" y="8032660"/>
            <a:ext cx="902712" cy="169277"/>
          </a:xfrm>
          <a:prstGeom prst="rect">
            <a:avLst/>
          </a:prstGeom>
        </p:spPr>
        <p:txBody>
          <a:bodyPr vert="horz" wrap="square" lIns="0" tIns="0" rIns="0" bIns="0" rtlCol="0">
            <a:spAutoFit/>
          </a:bodyPr>
          <a:lstStyle/>
          <a:p>
            <a:pPr marL="12699"/>
            <a:r>
              <a:rPr lang="fr-FR" sz="1100">
                <a:cs typeface="Lato Light"/>
              </a:rPr>
              <a:t>Comptabilité</a:t>
            </a:r>
            <a:endParaRPr sz="1100" dirty="0">
              <a:cs typeface="Lato Light"/>
            </a:endParaRPr>
          </a:p>
        </p:txBody>
      </p:sp>
      <p:sp>
        <p:nvSpPr>
          <p:cNvPr id="69" name="object 69"/>
          <p:cNvSpPr txBox="1"/>
          <p:nvPr/>
        </p:nvSpPr>
        <p:spPr>
          <a:xfrm>
            <a:off x="771002" y="9703610"/>
            <a:ext cx="514908" cy="169252"/>
          </a:xfrm>
          <a:prstGeom prst="rect">
            <a:avLst/>
          </a:prstGeom>
        </p:spPr>
        <p:txBody>
          <a:bodyPr vert="horz" wrap="square" lIns="0" tIns="0" rIns="0" bIns="0" rtlCol="0">
            <a:spAutoFit/>
          </a:bodyPr>
          <a:lstStyle/>
          <a:p>
            <a:pPr marL="12699"/>
            <a:r>
              <a:rPr lang="fr-FR" sz="1100" dirty="0">
                <a:cs typeface="Lato Light"/>
              </a:rPr>
              <a:t>Anglais</a:t>
            </a:r>
            <a:endParaRPr sz="1100" dirty="0">
              <a:cs typeface="Lato Light"/>
            </a:endParaRPr>
          </a:p>
        </p:txBody>
      </p:sp>
      <p:sp>
        <p:nvSpPr>
          <p:cNvPr id="70" name="object 70"/>
          <p:cNvSpPr txBox="1"/>
          <p:nvPr/>
        </p:nvSpPr>
        <p:spPr>
          <a:xfrm>
            <a:off x="1824882" y="9703610"/>
            <a:ext cx="626858" cy="169277"/>
          </a:xfrm>
          <a:prstGeom prst="rect">
            <a:avLst/>
          </a:prstGeom>
        </p:spPr>
        <p:txBody>
          <a:bodyPr vert="horz" wrap="square" lIns="0" tIns="0" rIns="0" bIns="0" rtlCol="0">
            <a:spAutoFit/>
          </a:bodyPr>
          <a:lstStyle/>
          <a:p>
            <a:pPr marL="12699"/>
            <a:r>
              <a:rPr lang="fr-FR" sz="1100" dirty="0">
                <a:cs typeface="Lato Light"/>
              </a:rPr>
              <a:t>Allemand</a:t>
            </a:r>
            <a:endParaRPr sz="1100" dirty="0">
              <a:cs typeface="Lato Light"/>
            </a:endParaRPr>
          </a:p>
        </p:txBody>
      </p:sp>
      <p:sp>
        <p:nvSpPr>
          <p:cNvPr id="71" name="object 71"/>
          <p:cNvSpPr txBox="1"/>
          <p:nvPr/>
        </p:nvSpPr>
        <p:spPr>
          <a:xfrm>
            <a:off x="2878762" y="9703610"/>
            <a:ext cx="514908" cy="169252"/>
          </a:xfrm>
          <a:prstGeom prst="rect">
            <a:avLst/>
          </a:prstGeom>
        </p:spPr>
        <p:txBody>
          <a:bodyPr vert="horz" wrap="square" lIns="0" tIns="0" rIns="0" bIns="0" rtlCol="0">
            <a:spAutoFit/>
          </a:bodyPr>
          <a:lstStyle/>
          <a:p>
            <a:pPr marL="12699"/>
            <a:r>
              <a:rPr lang="fr-FR" sz="1100" dirty="0">
                <a:cs typeface="Lato Light"/>
              </a:rPr>
              <a:t>Chinois</a:t>
            </a:r>
            <a:endParaRPr sz="1100" dirty="0">
              <a:cs typeface="Lato Light"/>
            </a:endParaRPr>
          </a:p>
        </p:txBody>
      </p:sp>
      <p:cxnSp>
        <p:nvCxnSpPr>
          <p:cNvPr id="75" name="Connecteur droit 74"/>
          <p:cNvCxnSpPr/>
          <p:nvPr/>
        </p:nvCxnSpPr>
        <p:spPr>
          <a:xfrm>
            <a:off x="5560242" y="482149"/>
            <a:ext cx="203744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6" name="Connecteur droit 75"/>
          <p:cNvCxnSpPr/>
          <p:nvPr/>
        </p:nvCxnSpPr>
        <p:spPr>
          <a:xfrm>
            <a:off x="11255" y="482149"/>
            <a:ext cx="203744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7" name="Image 76"/>
          <p:cNvPicPr>
            <a:picLocks noChangeAspect="1"/>
          </p:cNvPicPr>
          <p:nvPr/>
        </p:nvPicPr>
        <p:blipFill rotWithShape="1">
          <a:blip r:embed="rId4">
            <a:extLst>
              <a:ext uri="{28A0092B-C50C-407E-A947-70E740481C1C}">
                <a14:useLocalDpi xmlns:a14="http://schemas.microsoft.com/office/drawing/2010/main" val="0"/>
              </a:ext>
            </a:extLst>
          </a:blip>
          <a:srcRect l="7842" r="25590"/>
          <a:stretch/>
        </p:blipFill>
        <p:spPr>
          <a:xfrm>
            <a:off x="3020000" y="1157571"/>
            <a:ext cx="1356692" cy="1360306"/>
          </a:xfrm>
          <a:prstGeom prst="ellipse">
            <a:avLst/>
          </a:prstGeom>
          <a:ln w="57150">
            <a:solidFill>
              <a:schemeClr val="bg1"/>
            </a:solidFill>
          </a:ln>
        </p:spPr>
      </p:pic>
      <p:sp>
        <p:nvSpPr>
          <p:cNvPr id="78" name="Rectangle 77"/>
          <p:cNvSpPr/>
          <p:nvPr/>
        </p:nvSpPr>
        <p:spPr>
          <a:xfrm>
            <a:off x="3907353" y="9375837"/>
            <a:ext cx="1626263" cy="1169551"/>
          </a:xfrm>
          <a:prstGeom prst="rect">
            <a:avLst/>
          </a:prstGeom>
        </p:spPr>
        <p:txBody>
          <a:bodyPr wrap="square">
            <a:spAutoFit/>
          </a:bodyPr>
          <a:lstStyle/>
          <a:p>
            <a:pPr defTabSz="685800">
              <a:defRPr/>
            </a:pPr>
            <a:r>
              <a:rPr lang="fr-FR" sz="1000" b="1" dirty="0"/>
              <a:t>2012 </a:t>
            </a:r>
            <a:r>
              <a:rPr lang="mr-IN" sz="1000" b="1" dirty="0"/>
              <a:t>–</a:t>
            </a:r>
            <a:r>
              <a:rPr lang="fr-FR" sz="1000" b="1" dirty="0"/>
              <a:t> DIPLÔME – UNIVERSITE</a:t>
            </a:r>
          </a:p>
          <a:p>
            <a:pPr defTabSz="685800">
              <a:defRPr/>
            </a:pPr>
            <a:r>
              <a:rPr lang="fr-FR" sz="1000" dirty="0"/>
              <a:t>Décrivez en une ligne les objectifs et les spécialités de cette formation. Inscrivez votre mention si vous en avez eu une.</a:t>
            </a:r>
          </a:p>
        </p:txBody>
      </p:sp>
      <p:sp>
        <p:nvSpPr>
          <p:cNvPr id="80" name="Rectangle 79"/>
          <p:cNvSpPr/>
          <p:nvPr/>
        </p:nvSpPr>
        <p:spPr>
          <a:xfrm>
            <a:off x="5649810" y="9375836"/>
            <a:ext cx="1626263" cy="1169551"/>
          </a:xfrm>
          <a:prstGeom prst="rect">
            <a:avLst/>
          </a:prstGeom>
        </p:spPr>
        <p:txBody>
          <a:bodyPr wrap="square">
            <a:spAutoFit/>
          </a:bodyPr>
          <a:lstStyle/>
          <a:p>
            <a:pPr defTabSz="685800">
              <a:defRPr/>
            </a:pPr>
            <a:r>
              <a:rPr lang="fr-FR" sz="1000" b="1" dirty="0"/>
              <a:t>2012 </a:t>
            </a:r>
            <a:r>
              <a:rPr lang="mr-IN" sz="1000" b="1" dirty="0"/>
              <a:t>–</a:t>
            </a:r>
            <a:r>
              <a:rPr lang="fr-FR" sz="1000" b="1" dirty="0"/>
              <a:t> DIPLÔME – UNIVERSITE</a:t>
            </a:r>
          </a:p>
          <a:p>
            <a:pPr defTabSz="685800">
              <a:defRPr/>
            </a:pPr>
            <a:r>
              <a:rPr lang="fr-FR" sz="1000" dirty="0"/>
              <a:t>Décrivez en une ligne les objectifs et les spécialités de cette formation. Inscrivez votre mention si vous en avez eu une.</a:t>
            </a:r>
          </a:p>
        </p:txBody>
      </p:sp>
      <p:sp>
        <p:nvSpPr>
          <p:cNvPr id="81" name="object 3"/>
          <p:cNvSpPr txBox="1"/>
          <p:nvPr/>
        </p:nvSpPr>
        <p:spPr>
          <a:xfrm>
            <a:off x="669532" y="4597182"/>
            <a:ext cx="1162872" cy="1529650"/>
          </a:xfrm>
          <a:prstGeom prst="rect">
            <a:avLst/>
          </a:prstGeom>
        </p:spPr>
        <p:txBody>
          <a:bodyPr vert="horz" wrap="square" lIns="0" tIns="0" rIns="0" bIns="0" rtlCol="0">
            <a:spAutoFit/>
          </a:bodyPr>
          <a:lstStyle/>
          <a:p>
            <a:pPr marL="12699" marR="72383" algn="r">
              <a:lnSpc>
                <a:spcPct val="141700"/>
              </a:lnSpc>
            </a:pPr>
            <a:r>
              <a:rPr lang="fr-FR" sz="1000" b="1" spc="-10" dirty="0">
                <a:solidFill>
                  <a:srgbClr val="231F20"/>
                </a:solidFill>
                <a:cs typeface="Lato Light"/>
              </a:rPr>
              <a:t>Adresse</a:t>
            </a:r>
          </a:p>
          <a:p>
            <a:pPr marL="12699" marR="72383" algn="r">
              <a:lnSpc>
                <a:spcPct val="141700"/>
              </a:lnSpc>
            </a:pPr>
            <a:endParaRPr lang="fr-FR" sz="1000" b="1" spc="-10" dirty="0">
              <a:solidFill>
                <a:srgbClr val="231F20"/>
              </a:solidFill>
              <a:cs typeface="Lato Light"/>
            </a:endParaRPr>
          </a:p>
          <a:p>
            <a:pPr marL="12699" marR="72383" algn="r">
              <a:lnSpc>
                <a:spcPct val="141700"/>
              </a:lnSpc>
            </a:pPr>
            <a:r>
              <a:rPr lang="fr-FR" sz="1000" b="1" spc="-10" dirty="0">
                <a:solidFill>
                  <a:srgbClr val="231F20"/>
                </a:solidFill>
                <a:cs typeface="Lato Light"/>
              </a:rPr>
              <a:t>Tel</a:t>
            </a:r>
          </a:p>
          <a:p>
            <a:pPr marL="12699" marR="72383" algn="r">
              <a:lnSpc>
                <a:spcPct val="141700"/>
              </a:lnSpc>
            </a:pPr>
            <a:r>
              <a:rPr lang="fr-FR" sz="1000" b="1" spc="-10" dirty="0">
                <a:solidFill>
                  <a:srgbClr val="231F20"/>
                </a:solidFill>
                <a:cs typeface="Lato Light"/>
              </a:rPr>
              <a:t>Mobile</a:t>
            </a:r>
          </a:p>
          <a:p>
            <a:pPr marL="12699" marR="72383" algn="r">
              <a:lnSpc>
                <a:spcPct val="141700"/>
              </a:lnSpc>
            </a:pPr>
            <a:endParaRPr lang="fr-FR" sz="1000" b="1" spc="-10" dirty="0">
              <a:solidFill>
                <a:srgbClr val="231F20"/>
              </a:solidFill>
              <a:cs typeface="Lato Light"/>
            </a:endParaRPr>
          </a:p>
          <a:p>
            <a:pPr marL="12699" marR="72383" algn="r">
              <a:lnSpc>
                <a:spcPct val="141700"/>
              </a:lnSpc>
            </a:pPr>
            <a:r>
              <a:rPr lang="fr-FR" sz="1000" b="1" spc="-10" dirty="0">
                <a:solidFill>
                  <a:srgbClr val="231F20"/>
                </a:solidFill>
                <a:cs typeface="Lato Light"/>
              </a:rPr>
              <a:t>Email</a:t>
            </a:r>
          </a:p>
          <a:p>
            <a:pPr marL="12699" marR="72383" algn="r">
              <a:lnSpc>
                <a:spcPct val="141700"/>
              </a:lnSpc>
            </a:pPr>
            <a:endParaRPr lang="fr-FR" sz="1000" b="1" spc="-10" dirty="0">
              <a:solidFill>
                <a:srgbClr val="231F20"/>
              </a:solidFill>
              <a:cs typeface="Lato Light"/>
            </a:endParaRPr>
          </a:p>
        </p:txBody>
      </p:sp>
    </p:spTree>
    <p:extLst>
      <p:ext uri="{BB962C8B-B14F-4D97-AF65-F5344CB8AC3E}">
        <p14:creationId xmlns:p14="http://schemas.microsoft.com/office/powerpoint/2010/main" val="565353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86152158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TotalTime>
  <Words>653</Words>
  <Application>Microsoft Macintosh PowerPoint</Application>
  <PresentationFormat>Personnalisé</PresentationFormat>
  <Paragraphs>85</Paragraphs>
  <Slides>2</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Alexandre DUPRES TITE DU POSTE RECHERCHE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Alexandre DUPRES TITE DU POSTE RECHERCHE</dc:title>
  <dc:creator>Axel Maille</dc:creator>
  <cp:lastModifiedBy>Axel Maille</cp:lastModifiedBy>
  <cp:revision>12</cp:revision>
  <dcterms:created xsi:type="dcterms:W3CDTF">2017-09-29T12:11:58Z</dcterms:created>
  <dcterms:modified xsi:type="dcterms:W3CDTF">2020-11-18T15:21:50Z</dcterms:modified>
</cp:coreProperties>
</file>