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8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8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A312-07BB-A049-B26B-404B84D59C67}" type="datetimeFigureOut">
              <a:rPr lang="fr-FR" smtClean="0"/>
              <a:t>18/11/2020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7819B-CC66-C346-BF24-B3227E9F4D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89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 descr="forma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80" y="62314"/>
            <a:ext cx="398109" cy="379264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3187112" y="168267"/>
            <a:ext cx="2334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Formation et Diplômes</a:t>
            </a:r>
          </a:p>
        </p:txBody>
      </p:sp>
      <p:cxnSp>
        <p:nvCxnSpPr>
          <p:cNvPr id="18" name="Connecteur droit 17"/>
          <p:cNvCxnSpPr/>
          <p:nvPr/>
        </p:nvCxnSpPr>
        <p:spPr>
          <a:xfrm>
            <a:off x="3293738" y="537599"/>
            <a:ext cx="42506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008365" y="4644982"/>
            <a:ext cx="4539597" cy="13964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3004769" y="6041388"/>
            <a:ext cx="4539597" cy="13632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3004768" y="7377201"/>
            <a:ext cx="4539598" cy="139640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0" y="-69912"/>
            <a:ext cx="3008362" cy="10761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3429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-1797" y="7489314"/>
            <a:ext cx="3008362" cy="137513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-1797" y="6129850"/>
            <a:ext cx="3008362" cy="13655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3" y="4741661"/>
            <a:ext cx="3008362" cy="13881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7" name="Image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12"/>
            <a:ext cx="3008362" cy="2007940"/>
          </a:xfrm>
          <a:prstGeom prst="rect">
            <a:avLst/>
          </a:prstGeom>
        </p:spPr>
      </p:pic>
      <p:cxnSp>
        <p:nvCxnSpPr>
          <p:cNvPr id="39" name="Connecteur droit 38"/>
          <p:cNvCxnSpPr/>
          <p:nvPr/>
        </p:nvCxnSpPr>
        <p:spPr>
          <a:xfrm>
            <a:off x="3" y="4529555"/>
            <a:ext cx="3008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3008363" y="4432557"/>
            <a:ext cx="45395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16493" y="4090311"/>
            <a:ext cx="2704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Expérience professionnelle</a:t>
            </a:r>
          </a:p>
        </p:txBody>
      </p:sp>
      <p:pic>
        <p:nvPicPr>
          <p:cNvPr id="45" name="Image 44" descr="exp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0043" y="3955822"/>
            <a:ext cx="388632" cy="388632"/>
          </a:xfrm>
          <a:prstGeom prst="rect">
            <a:avLst/>
          </a:prstGeom>
        </p:spPr>
      </p:pic>
      <p:sp>
        <p:nvSpPr>
          <p:cNvPr id="46" name="Rectangle 45"/>
          <p:cNvSpPr/>
          <p:nvPr/>
        </p:nvSpPr>
        <p:spPr>
          <a:xfrm>
            <a:off x="16493" y="4952388"/>
            <a:ext cx="2813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Arial"/>
              </a:rPr>
              <a:t>NOM ENTREPRISE</a:t>
            </a:r>
          </a:p>
          <a:p>
            <a:r>
              <a:rPr lang="en-US" dirty="0" err="1">
                <a:cs typeface="Arial"/>
              </a:rPr>
              <a:t>Titre</a:t>
            </a:r>
            <a:r>
              <a:rPr lang="en-US" dirty="0">
                <a:cs typeface="Arial"/>
              </a:rPr>
              <a:t> du Poste</a:t>
            </a:r>
          </a:p>
          <a:p>
            <a:r>
              <a:rPr lang="en-US" dirty="0">
                <a:cs typeface="Arial"/>
              </a:rPr>
              <a:t>2016-2017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137652" y="4818049"/>
            <a:ext cx="43773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cs typeface="Arial"/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170628" y="6209143"/>
            <a:ext cx="43773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cs typeface="Arial"/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170628" y="7572356"/>
            <a:ext cx="43773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cs typeface="Arial"/>
              </a:rPr>
              <a:t>Décrivez ici les fonctions que vous avez occupé pour ce poste. Décrivez également vos missions et les résultats que vous avez obtenu. N’hésitez pas à les quantifier.</a:t>
            </a:r>
          </a:p>
        </p:txBody>
      </p:sp>
      <p:sp>
        <p:nvSpPr>
          <p:cNvPr id="50" name="Ellipse 49"/>
          <p:cNvSpPr/>
          <p:nvPr/>
        </p:nvSpPr>
        <p:spPr>
          <a:xfrm>
            <a:off x="2026338" y="4949082"/>
            <a:ext cx="749808" cy="74980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12896" y="6273070"/>
            <a:ext cx="2813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Arial"/>
              </a:rPr>
              <a:t>NOM ENTREPRISE</a:t>
            </a:r>
          </a:p>
          <a:p>
            <a:r>
              <a:rPr lang="en-US" dirty="0" err="1">
                <a:cs typeface="Arial"/>
              </a:rPr>
              <a:t>Titre</a:t>
            </a:r>
            <a:r>
              <a:rPr lang="en-US" dirty="0">
                <a:cs typeface="Arial"/>
              </a:rPr>
              <a:t> du Poste</a:t>
            </a:r>
          </a:p>
          <a:p>
            <a:r>
              <a:rPr lang="en-US" dirty="0">
                <a:cs typeface="Arial"/>
              </a:rPr>
              <a:t>2016-2017</a:t>
            </a:r>
          </a:p>
        </p:txBody>
      </p:sp>
      <p:sp>
        <p:nvSpPr>
          <p:cNvPr id="52" name="Ellipse 51"/>
          <p:cNvSpPr/>
          <p:nvPr/>
        </p:nvSpPr>
        <p:spPr>
          <a:xfrm>
            <a:off x="2035927" y="6354014"/>
            <a:ext cx="749808" cy="74980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49512" y="7671837"/>
            <a:ext cx="2813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cs typeface="Arial"/>
              </a:rPr>
              <a:t>NOM ENTREPRISE</a:t>
            </a:r>
          </a:p>
          <a:p>
            <a:r>
              <a:rPr lang="en-US" dirty="0" err="1">
                <a:cs typeface="Arial"/>
              </a:rPr>
              <a:t>Titre</a:t>
            </a:r>
            <a:r>
              <a:rPr lang="en-US" dirty="0">
                <a:cs typeface="Arial"/>
              </a:rPr>
              <a:t> du Poste</a:t>
            </a:r>
          </a:p>
          <a:p>
            <a:r>
              <a:rPr lang="en-US" dirty="0">
                <a:cs typeface="Arial"/>
              </a:rPr>
              <a:t>2016-2017</a:t>
            </a:r>
          </a:p>
        </p:txBody>
      </p:sp>
      <p:sp>
        <p:nvSpPr>
          <p:cNvPr id="54" name="Ellipse 53"/>
          <p:cNvSpPr/>
          <p:nvPr/>
        </p:nvSpPr>
        <p:spPr>
          <a:xfrm>
            <a:off x="2040339" y="7730143"/>
            <a:ext cx="749808" cy="74980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5" name="Image 54" descr="infos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717" y="2066278"/>
            <a:ext cx="360028" cy="345376"/>
          </a:xfrm>
          <a:prstGeom prst="rect">
            <a:avLst/>
          </a:prstGeom>
        </p:spPr>
      </p:pic>
      <p:cxnSp>
        <p:nvCxnSpPr>
          <p:cNvPr id="56" name="Connecteur droit 55"/>
          <p:cNvCxnSpPr/>
          <p:nvPr/>
        </p:nvCxnSpPr>
        <p:spPr>
          <a:xfrm>
            <a:off x="-16490" y="2525903"/>
            <a:ext cx="3008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ZoneTexte 56"/>
          <p:cNvSpPr txBox="1"/>
          <p:nvPr/>
        </p:nvSpPr>
        <p:spPr>
          <a:xfrm>
            <a:off x="0" y="2086659"/>
            <a:ext cx="1047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Profil Pro</a:t>
            </a:r>
          </a:p>
        </p:txBody>
      </p:sp>
      <p:sp>
        <p:nvSpPr>
          <p:cNvPr id="59" name="Rectangle 58"/>
          <p:cNvSpPr/>
          <p:nvPr/>
        </p:nvSpPr>
        <p:spPr>
          <a:xfrm>
            <a:off x="82531" y="2685052"/>
            <a:ext cx="27470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Décrivez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en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quelques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lignes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votre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parcours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professionnel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,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vos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compétences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clés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pour le poste et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vos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objectifs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 de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/>
              </a:rPr>
              <a:t>carrière</a:t>
            </a:r>
            <a:endParaRPr lang="fr-FR" sz="1600" dirty="0">
              <a:solidFill>
                <a:schemeClr val="tx1">
                  <a:lumMod val="75000"/>
                  <a:lumOff val="25000"/>
                </a:schemeClr>
              </a:solidFill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242312" y="703995"/>
            <a:ext cx="41763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NOM DE LA FORMATION - </a:t>
            </a:r>
            <a:r>
              <a:rPr lang="en-US" sz="1600" b="1" dirty="0">
                <a:solidFill>
                  <a:srgbClr val="C00000"/>
                </a:solidFill>
                <a:cs typeface="Arial"/>
              </a:rPr>
              <a:t>2000 – 2003</a:t>
            </a:r>
            <a:endParaRPr lang="fr-FR" sz="1600" b="1" dirty="0">
              <a:solidFill>
                <a:srgbClr val="C00000"/>
              </a:solidFill>
              <a:cs typeface="Arial"/>
            </a:endParaRPr>
          </a:p>
          <a:p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Décrivez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les 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spécialités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de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cette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formation :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vos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diplômes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, les options de la formation,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etc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…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  <a:effectLst/>
              <a:ea typeface="Cambria"/>
              <a:cs typeface="Arial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3202901" y="8863666"/>
            <a:ext cx="316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79646"/>
                </a:solidFill>
                <a:cs typeface="Arial Black"/>
              </a:rPr>
              <a:t>Compétences clés pour le poste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3428134" y="10225769"/>
            <a:ext cx="8030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Win 7 &amp; 8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4408453" y="10225769"/>
            <a:ext cx="737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 err="1"/>
              <a:t>Adwords</a:t>
            </a:r>
            <a:endParaRPr lang="fr-FR" sz="1200" dirty="0"/>
          </a:p>
        </p:txBody>
      </p:sp>
      <p:sp>
        <p:nvSpPr>
          <p:cNvPr id="66" name="ZoneTexte 65"/>
          <p:cNvSpPr txBox="1"/>
          <p:nvPr/>
        </p:nvSpPr>
        <p:spPr>
          <a:xfrm>
            <a:off x="5277519" y="10232740"/>
            <a:ext cx="9996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dirty="0"/>
              <a:t>Tableur Excel</a:t>
            </a:r>
          </a:p>
        </p:txBody>
      </p:sp>
      <p:sp>
        <p:nvSpPr>
          <p:cNvPr id="67" name="Ellipse 66"/>
          <p:cNvSpPr/>
          <p:nvPr/>
        </p:nvSpPr>
        <p:spPr>
          <a:xfrm>
            <a:off x="3484216" y="9495994"/>
            <a:ext cx="754370" cy="754370"/>
          </a:xfrm>
          <a:prstGeom prst="ellipse">
            <a:avLst/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4419463" y="9491155"/>
            <a:ext cx="754370" cy="754370"/>
          </a:xfrm>
          <a:prstGeom prst="ellipse">
            <a:avLst/>
          </a:prstGeom>
          <a:solidFill>
            <a:srgbClr val="C00000"/>
          </a:solidFill>
          <a:ln>
            <a:solidFill>
              <a:schemeClr val="accent2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5401580" y="9505947"/>
            <a:ext cx="754370" cy="75437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3428134" y="9471399"/>
            <a:ext cx="892660" cy="360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4363113" y="9471399"/>
            <a:ext cx="892660" cy="4342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5353368" y="9486564"/>
            <a:ext cx="892660" cy="2867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484216" y="9495719"/>
            <a:ext cx="754370" cy="754370"/>
          </a:xfrm>
          <a:prstGeom prst="ellipse">
            <a:avLst/>
          </a:prstGeom>
          <a:noFill/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419463" y="9495719"/>
            <a:ext cx="754370" cy="754370"/>
          </a:xfrm>
          <a:prstGeom prst="ellipse">
            <a:avLst/>
          </a:prstGeom>
          <a:noFill/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5405449" y="9509806"/>
            <a:ext cx="754370" cy="754370"/>
          </a:xfrm>
          <a:prstGeom prst="ellipse">
            <a:avLst/>
          </a:prstGeom>
          <a:noFill/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/>
          <p:cNvSpPr txBox="1"/>
          <p:nvPr/>
        </p:nvSpPr>
        <p:spPr>
          <a:xfrm>
            <a:off x="6246913" y="10232740"/>
            <a:ext cx="1116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/>
              <a:t>MySql</a:t>
            </a:r>
            <a:endParaRPr lang="fr-FR" sz="1200" dirty="0"/>
          </a:p>
        </p:txBody>
      </p:sp>
      <p:sp>
        <p:nvSpPr>
          <p:cNvPr id="77" name="Ellipse 76"/>
          <p:cNvSpPr/>
          <p:nvPr/>
        </p:nvSpPr>
        <p:spPr>
          <a:xfrm>
            <a:off x="6378573" y="9505947"/>
            <a:ext cx="754370" cy="75437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77"/>
          <p:cNvSpPr/>
          <p:nvPr/>
        </p:nvSpPr>
        <p:spPr>
          <a:xfrm>
            <a:off x="6330361" y="9486564"/>
            <a:ext cx="892660" cy="3965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6382442" y="9509806"/>
            <a:ext cx="754370" cy="754370"/>
          </a:xfrm>
          <a:prstGeom prst="ellipse">
            <a:avLst/>
          </a:prstGeom>
          <a:noFill/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1" name="Connecteur droit 80"/>
          <p:cNvCxnSpPr/>
          <p:nvPr/>
        </p:nvCxnSpPr>
        <p:spPr>
          <a:xfrm>
            <a:off x="3009706" y="9255416"/>
            <a:ext cx="453466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3238134" y="1703755"/>
            <a:ext cx="41763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NOM DE LA FORMATION - </a:t>
            </a:r>
            <a:r>
              <a:rPr lang="en-US" sz="1600" b="1" dirty="0">
                <a:solidFill>
                  <a:srgbClr val="C00000"/>
                </a:solidFill>
                <a:cs typeface="Arial"/>
              </a:rPr>
              <a:t>2000 – 2003</a:t>
            </a:r>
            <a:endParaRPr lang="fr-FR" sz="1600" b="1" dirty="0">
              <a:solidFill>
                <a:srgbClr val="C00000"/>
              </a:solidFill>
              <a:cs typeface="Arial"/>
            </a:endParaRPr>
          </a:p>
          <a:p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Décrivez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les 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spécialités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de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cette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formation :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vos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diplômes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, les options de la formation,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etc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…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  <a:effectLst/>
              <a:ea typeface="Cambria"/>
              <a:cs typeface="Arial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238134" y="2730580"/>
            <a:ext cx="41763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NOM DE LA FORMATION - </a:t>
            </a:r>
            <a:r>
              <a:rPr lang="en-US" sz="1600" b="1" dirty="0">
                <a:solidFill>
                  <a:srgbClr val="C00000"/>
                </a:solidFill>
                <a:cs typeface="Arial"/>
              </a:rPr>
              <a:t>2000 – 2003</a:t>
            </a:r>
            <a:endParaRPr lang="fr-FR" sz="1600" b="1" dirty="0">
              <a:solidFill>
                <a:srgbClr val="C00000"/>
              </a:solidFill>
              <a:cs typeface="Arial"/>
            </a:endParaRPr>
          </a:p>
          <a:p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Décrivez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les </a:t>
            </a:r>
            <a:r>
              <a:rPr lang="en-GB" sz="16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spécialités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de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cette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formation :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vos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diplômes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, les options de la formation, </a:t>
            </a:r>
            <a:r>
              <a:rPr lang="en-GB" sz="1600" baseline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etc</a:t>
            </a:r>
            <a:r>
              <a:rPr lang="en-GB" sz="1600" baseline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mbria"/>
                <a:cs typeface="Arial"/>
              </a:rPr>
              <a:t>…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  <a:effectLst/>
              <a:ea typeface="Cambria"/>
              <a:cs typeface="Arial"/>
            </a:endParaRPr>
          </a:p>
        </p:txBody>
      </p:sp>
      <p:sp>
        <p:nvSpPr>
          <p:cNvPr id="85" name="ZoneTexte 84"/>
          <p:cNvSpPr txBox="1"/>
          <p:nvPr/>
        </p:nvSpPr>
        <p:spPr>
          <a:xfrm>
            <a:off x="523829" y="9464876"/>
            <a:ext cx="1164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mail@mail.com</a:t>
            </a:r>
            <a:endParaRPr lang="fr-FR" sz="1200" dirty="0"/>
          </a:p>
        </p:txBody>
      </p:sp>
      <p:sp>
        <p:nvSpPr>
          <p:cNvPr id="86" name="ZoneTexte 85"/>
          <p:cNvSpPr txBox="1"/>
          <p:nvPr/>
        </p:nvSpPr>
        <p:spPr>
          <a:xfrm>
            <a:off x="546221" y="9767177"/>
            <a:ext cx="11200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01.02.03.04.05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548081" y="10031889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06.01.02.03.04</a:t>
            </a:r>
          </a:p>
        </p:txBody>
      </p:sp>
      <p:sp>
        <p:nvSpPr>
          <p:cNvPr id="91" name="ZoneTexte 90"/>
          <p:cNvSpPr txBox="1"/>
          <p:nvPr/>
        </p:nvSpPr>
        <p:spPr>
          <a:xfrm>
            <a:off x="536857" y="10312187"/>
            <a:ext cx="22236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15 rue de la réussite 75012 Paris</a:t>
            </a:r>
          </a:p>
        </p:txBody>
      </p:sp>
      <p:sp>
        <p:nvSpPr>
          <p:cNvPr id="92" name="ZoneTexte 91"/>
          <p:cNvSpPr txBox="1"/>
          <p:nvPr/>
        </p:nvSpPr>
        <p:spPr>
          <a:xfrm>
            <a:off x="-21370" y="8968100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Contact</a:t>
            </a:r>
          </a:p>
        </p:txBody>
      </p:sp>
      <p:cxnSp>
        <p:nvCxnSpPr>
          <p:cNvPr id="93" name="Connecteur droit 92"/>
          <p:cNvCxnSpPr/>
          <p:nvPr/>
        </p:nvCxnSpPr>
        <p:spPr>
          <a:xfrm>
            <a:off x="-21370" y="9337432"/>
            <a:ext cx="30083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Ellipse 94"/>
          <p:cNvSpPr/>
          <p:nvPr/>
        </p:nvSpPr>
        <p:spPr>
          <a:xfrm>
            <a:off x="173174" y="9546419"/>
            <a:ext cx="156116" cy="1368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172233" y="9837254"/>
            <a:ext cx="156116" cy="1368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173171" y="10108682"/>
            <a:ext cx="156116" cy="1368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185979" y="10380110"/>
            <a:ext cx="156116" cy="1368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63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855358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522</Words>
  <Application>Microsoft Macintosh PowerPoint</Application>
  <PresentationFormat>Personnalisé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</cp:revision>
  <dcterms:created xsi:type="dcterms:W3CDTF">2017-06-09T07:51:45Z</dcterms:created>
  <dcterms:modified xsi:type="dcterms:W3CDTF">2020-11-18T15:22:04Z</dcterms:modified>
</cp:coreProperties>
</file>