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5BE5"/>
    <a:srgbClr val="CA4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595"/>
  </p:normalViewPr>
  <p:slideViewPr>
    <p:cSldViewPr snapToGrid="0" snapToObjects="1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0C40C-ABA2-A448-8570-7DBA582C9B7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6D94F-43F6-F640-96FC-1AB46E3275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74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828194"/>
            <a:ext cx="7559675" cy="242596"/>
          </a:xfrm>
          <a:prstGeom prst="rect">
            <a:avLst/>
          </a:prstGeom>
          <a:pattFill prst="pct75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7072604"/>
            <a:ext cx="7559675" cy="361920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-2" y="1464150"/>
            <a:ext cx="7559677" cy="254307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452327" y="7464491"/>
            <a:ext cx="3812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chemeClr val="bg1"/>
                </a:solidFill>
              </a:rPr>
              <a:t>Vincent </a:t>
            </a:r>
            <a:r>
              <a:rPr lang="fr-FR" sz="4000" dirty="0" err="1">
                <a:solidFill>
                  <a:srgbClr val="EE5BE5"/>
                </a:solidFill>
              </a:rPr>
              <a:t>Burgraffe</a:t>
            </a:r>
            <a:endParaRPr lang="fr-FR" sz="4000" dirty="0">
              <a:solidFill>
                <a:srgbClr val="EE5BE5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2" r="25590"/>
          <a:stretch/>
        </p:blipFill>
        <p:spPr>
          <a:xfrm>
            <a:off x="533968" y="7472853"/>
            <a:ext cx="2270619" cy="2276668"/>
          </a:xfrm>
          <a:prstGeom prst="ellipse">
            <a:avLst/>
          </a:prstGeom>
          <a:ln w="57150">
            <a:solidFill>
              <a:srgbClr val="CA4FC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3452326" y="8359044"/>
            <a:ext cx="38129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dirty="0">
                <a:solidFill>
                  <a:schemeClr val="bg1"/>
                </a:solidFill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pic>
        <p:nvPicPr>
          <p:cNvPr id="12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89" y="10151315"/>
            <a:ext cx="292833" cy="292833"/>
          </a:xfrm>
          <a:prstGeom prst="rect">
            <a:avLst/>
          </a:prstGeom>
        </p:spPr>
      </p:pic>
      <p:pic>
        <p:nvPicPr>
          <p:cNvPr id="13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068" y="10151315"/>
            <a:ext cx="277584" cy="277584"/>
          </a:xfrm>
          <a:prstGeom prst="rect">
            <a:avLst/>
          </a:prstGeom>
        </p:spPr>
      </p:pic>
      <p:pic>
        <p:nvPicPr>
          <p:cNvPr id="14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035" y="10152861"/>
            <a:ext cx="305804" cy="305804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1305963" y="10151875"/>
            <a:ext cx="1098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0102030405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976823" y="10151874"/>
            <a:ext cx="1326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bg1"/>
                </a:solidFill>
              </a:rPr>
              <a:t>mail@mail.com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577240" y="10151873"/>
            <a:ext cx="2585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12 rue de la Réussite 75000 Paris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143151" y="344042"/>
            <a:ext cx="5273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>
                <a:solidFill>
                  <a:srgbClr val="7030A0"/>
                </a:solidFill>
              </a:rPr>
              <a:t>Titre du poste recherché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693271" y="1470213"/>
            <a:ext cx="2359656" cy="2634938"/>
          </a:xfrm>
          <a:prstGeom prst="rect">
            <a:avLst/>
          </a:prstGeom>
          <a:solidFill>
            <a:srgbClr val="CA4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 flipH="1">
            <a:off x="188259" y="697985"/>
            <a:ext cx="804330" cy="0"/>
          </a:xfrm>
          <a:prstGeom prst="line">
            <a:avLst/>
          </a:prstGeom>
          <a:ln>
            <a:solidFill>
              <a:srgbClr val="CA4F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6566647" y="726090"/>
            <a:ext cx="804330" cy="0"/>
          </a:xfrm>
          <a:prstGeom prst="line">
            <a:avLst/>
          </a:prstGeom>
          <a:ln>
            <a:solidFill>
              <a:srgbClr val="CA4F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5052927" y="1464149"/>
            <a:ext cx="2506748" cy="2543073"/>
          </a:xfrm>
          <a:prstGeom prst="rect">
            <a:avLst/>
          </a:prstGeom>
          <a:solidFill>
            <a:srgbClr val="EE5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75462" y="1892854"/>
            <a:ext cx="251780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bg1"/>
              </a:solidFill>
              <a:latin typeface="Calibri" charset="0"/>
              <a:ea typeface="ＭＳ Ｐゴシック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bg1"/>
              </a:solidFill>
              <a:latin typeface="Calibri" charset="0"/>
              <a:ea typeface="ＭＳ Ｐゴシック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bg1"/>
              </a:solidFill>
              <a:latin typeface="Calibri" charset="0"/>
              <a:ea typeface="ＭＳ Ｐゴシック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bg1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766928" y="1892854"/>
            <a:ext cx="228599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bg1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065177" y="1908716"/>
            <a:ext cx="224370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Listez et décrivez l’ensemble de vos compétences. N’hésitez pas à inclure vos résultats.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bg1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4199" y="1571557"/>
            <a:ext cx="12490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Management</a:t>
            </a:r>
            <a:endParaRPr lang="fr-FR" sz="14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797957" y="1575961"/>
            <a:ext cx="11432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Commercial</a:t>
            </a:r>
            <a:endParaRPr lang="fr-FR" sz="14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52927" y="1575961"/>
            <a:ext cx="9941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Marketing</a:t>
            </a:r>
            <a:endParaRPr lang="fr-FR" sz="14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cxnSp>
        <p:nvCxnSpPr>
          <p:cNvPr id="69" name="Connecteur droit 68"/>
          <p:cNvCxnSpPr/>
          <p:nvPr/>
        </p:nvCxnSpPr>
        <p:spPr>
          <a:xfrm>
            <a:off x="209869" y="4660659"/>
            <a:ext cx="2284106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75462" y="4168137"/>
            <a:ext cx="1342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Formations</a:t>
            </a:r>
            <a:endParaRPr lang="fr-FR" dirty="0"/>
          </a:p>
        </p:txBody>
      </p:sp>
      <p:sp>
        <p:nvSpPr>
          <p:cNvPr id="71" name="Rectangle 70"/>
          <p:cNvSpPr/>
          <p:nvPr/>
        </p:nvSpPr>
        <p:spPr>
          <a:xfrm>
            <a:off x="184112" y="4718086"/>
            <a:ext cx="2243701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2004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 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Ecole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Ville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Diplôme</a:t>
            </a:r>
            <a:r>
              <a:rPr lang="fr-FR" sz="1100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en une ligne les objectifs et les spécialités de cette formation.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/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2002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Ecole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Ville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Diplôme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en une ligne les objectifs et les spécialités de cette formation.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72" name="Connecteur droit 71"/>
          <p:cNvCxnSpPr/>
          <p:nvPr/>
        </p:nvCxnSpPr>
        <p:spPr>
          <a:xfrm>
            <a:off x="2885839" y="4667095"/>
            <a:ext cx="4485138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85839" y="4162577"/>
            <a:ext cx="173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>
                <a:latin typeface="Avenir Book" charset="0"/>
                <a:ea typeface="Avenir Book" charset="0"/>
                <a:cs typeface="Avenir Book" charset="0"/>
              </a:rPr>
              <a:t>Expérience Pro</a:t>
            </a:r>
            <a:endParaRPr lang="fr-FR" dirty="0"/>
          </a:p>
        </p:txBody>
      </p:sp>
      <p:sp>
        <p:nvSpPr>
          <p:cNvPr id="74" name="Rectangle 73"/>
          <p:cNvSpPr/>
          <p:nvPr/>
        </p:nvSpPr>
        <p:spPr>
          <a:xfrm>
            <a:off x="2860082" y="4724522"/>
            <a:ext cx="2243701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2016 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Entreprise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Poste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ici les fonctions que vous avez occupé.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2015 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Entreprise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Poste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ici les fonctions que vous avez occupé.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</a:br>
            <a:endParaRPr lang="fr-FR" sz="1100" dirty="0"/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2014 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Entreprise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Poste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ici les fonctions que vous avez occupé.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209878" y="4718085"/>
            <a:ext cx="2243701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2013 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Entreprise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Poste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ici les fonctions que vous avez occupé.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2012 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Entreprise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Poste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ici les fonctions que vous avez occupé.</a:t>
            </a: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</a:br>
            <a:endParaRPr lang="fr-FR" sz="1100" dirty="0"/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Calibri" charset="0"/>
                <a:ea typeface="ＭＳ Ｐゴシック" charset="0"/>
              </a:rPr>
              <a:t>2011 </a:t>
            </a:r>
            <a:r>
              <a:rPr lang="fr-FR" sz="1100" b="1" dirty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Entreprise </a:t>
            </a:r>
            <a:r>
              <a:rPr lang="mr-IN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–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Poste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Décrivez ici les fonctions que vous avez occupé.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2537" y="971573"/>
            <a:ext cx="3557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>
                <a:latin typeface="Avenir Book" charset="0"/>
                <a:ea typeface="Avenir Book" charset="0"/>
                <a:cs typeface="Avenir Book" charset="0"/>
              </a:rPr>
              <a:t>Mes compétences pour ce poste</a:t>
            </a:r>
            <a:endParaRPr lang="fr-FR" dirty="0"/>
          </a:p>
        </p:txBody>
      </p:sp>
      <p:sp>
        <p:nvSpPr>
          <p:cNvPr id="83" name="Rectangle 82"/>
          <p:cNvSpPr/>
          <p:nvPr/>
        </p:nvSpPr>
        <p:spPr>
          <a:xfrm>
            <a:off x="0" y="1909"/>
            <a:ext cx="7559677" cy="23238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683087" y="91"/>
            <a:ext cx="2359656" cy="311610"/>
          </a:xfrm>
          <a:prstGeom prst="rect">
            <a:avLst/>
          </a:prstGeom>
          <a:solidFill>
            <a:srgbClr val="CA4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5039263" y="238"/>
            <a:ext cx="2520412" cy="234051"/>
          </a:xfrm>
          <a:prstGeom prst="rect">
            <a:avLst/>
          </a:prstGeom>
          <a:solidFill>
            <a:srgbClr val="EE5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2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8799532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617</Words>
  <Application>Microsoft Macintosh PowerPoint</Application>
  <PresentationFormat>Personnalisé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27</cp:revision>
  <dcterms:created xsi:type="dcterms:W3CDTF">2017-06-06T14:18:54Z</dcterms:created>
  <dcterms:modified xsi:type="dcterms:W3CDTF">2020-11-18T15:22:07Z</dcterms:modified>
</cp:coreProperties>
</file>