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BC2E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9"/>
    <p:restoredTop sz="94674"/>
  </p:normalViewPr>
  <p:slideViewPr>
    <p:cSldViewPr snapToGrid="0" snapToObjects="1">
      <p:cViewPr>
        <p:scale>
          <a:sx n="80" d="100"/>
          <a:sy n="80" d="100"/>
        </p:scale>
        <p:origin x="34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14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63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85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07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51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02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41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63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89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28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l’icône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40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637DD-8AF3-1048-97F3-187EE1D30F1C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4BC02-8D8D-6741-83BC-CA7F97D66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137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DF7987-8771-2444-85AC-D496C4978D03}"/>
              </a:ext>
            </a:extLst>
          </p:cNvPr>
          <p:cNvSpPr/>
          <p:nvPr/>
        </p:nvSpPr>
        <p:spPr>
          <a:xfrm>
            <a:off x="2918819" y="0"/>
            <a:ext cx="4654303" cy="10691813"/>
          </a:xfrm>
          <a:prstGeom prst="rect">
            <a:avLst/>
          </a:prstGeom>
          <a:solidFill>
            <a:srgbClr val="D9BC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62667B2-7655-D04A-8FE1-B9E9C4CB7594}"/>
              </a:ext>
            </a:extLst>
          </p:cNvPr>
          <p:cNvSpPr/>
          <p:nvPr/>
        </p:nvSpPr>
        <p:spPr>
          <a:xfrm>
            <a:off x="0" y="0"/>
            <a:ext cx="7559675" cy="2164080"/>
          </a:xfrm>
          <a:prstGeom prst="rect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object 2">
            <a:extLst>
              <a:ext uri="{FF2B5EF4-FFF2-40B4-BE49-F238E27FC236}">
                <a16:creationId xmlns:a16="http://schemas.microsoft.com/office/drawing/2014/main" id="{28FCAD1D-336F-F747-B2AE-2D1DF11F049B}"/>
              </a:ext>
            </a:extLst>
          </p:cNvPr>
          <p:cNvSpPr txBox="1"/>
          <p:nvPr/>
        </p:nvSpPr>
        <p:spPr>
          <a:xfrm>
            <a:off x="126216" y="1870321"/>
            <a:ext cx="150622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fr-FR" sz="1400" b="1" spc="-5" dirty="0">
                <a:solidFill>
                  <a:srgbClr val="F9DE3D"/>
                </a:solidFill>
                <a:latin typeface="Calibri"/>
                <a:cs typeface="Calibri"/>
              </a:rPr>
              <a:t>Tel </a:t>
            </a:r>
            <a:r>
              <a:rPr sz="1400" b="1" spc="-5" dirty="0">
                <a:solidFill>
                  <a:srgbClr val="F9DE3D"/>
                </a:solidFill>
                <a:latin typeface="Calibri"/>
                <a:cs typeface="Calibri"/>
              </a:rPr>
              <a:t>:</a:t>
            </a:r>
            <a:r>
              <a:rPr sz="1400" b="1" spc="-95" dirty="0">
                <a:solidFill>
                  <a:srgbClr val="F9DE3D"/>
                </a:solidFill>
                <a:latin typeface="Calibri"/>
                <a:cs typeface="Calibri"/>
              </a:rPr>
              <a:t> </a:t>
            </a:r>
            <a:r>
              <a:rPr lang="fr-FR" sz="1400" b="1" dirty="0">
                <a:solidFill>
                  <a:srgbClr val="F9DE3D"/>
                </a:solidFill>
                <a:latin typeface="Calibri"/>
                <a:cs typeface="Calibri"/>
              </a:rPr>
              <a:t>01 02 03 04 05 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2" name="object 3">
            <a:extLst>
              <a:ext uri="{FF2B5EF4-FFF2-40B4-BE49-F238E27FC236}">
                <a16:creationId xmlns:a16="http://schemas.microsoft.com/office/drawing/2014/main" id="{11CBE26F-1680-0149-85F8-D28911DDCF64}"/>
              </a:ext>
            </a:extLst>
          </p:cNvPr>
          <p:cNvSpPr txBox="1"/>
          <p:nvPr/>
        </p:nvSpPr>
        <p:spPr>
          <a:xfrm>
            <a:off x="1884132" y="1870321"/>
            <a:ext cx="3557071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F9DE3D"/>
                </a:solidFill>
                <a:latin typeface="Calibri"/>
                <a:cs typeface="Calibri"/>
              </a:rPr>
              <a:t>Adress</a:t>
            </a:r>
            <a:r>
              <a:rPr lang="fr-FR" sz="1400" b="1" spc="-5" dirty="0">
                <a:solidFill>
                  <a:srgbClr val="F9DE3D"/>
                </a:solidFill>
                <a:latin typeface="Calibri"/>
                <a:cs typeface="Calibri"/>
              </a:rPr>
              <a:t>e</a:t>
            </a:r>
            <a:r>
              <a:rPr sz="1400" b="1" spc="-5" dirty="0">
                <a:solidFill>
                  <a:srgbClr val="F9DE3D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9DE3D"/>
                </a:solidFill>
                <a:latin typeface="Calibri"/>
                <a:cs typeface="Calibri"/>
              </a:rPr>
              <a:t>: </a:t>
            </a:r>
            <a:r>
              <a:rPr lang="fr-FR" sz="1400" b="1" dirty="0">
                <a:solidFill>
                  <a:srgbClr val="F9DE3D"/>
                </a:solidFill>
                <a:latin typeface="Calibri"/>
                <a:cs typeface="Calibri"/>
              </a:rPr>
              <a:t>12 rue de la Réussite 75012 Paris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3" name="object 4">
            <a:extLst>
              <a:ext uri="{FF2B5EF4-FFF2-40B4-BE49-F238E27FC236}">
                <a16:creationId xmlns:a16="http://schemas.microsoft.com/office/drawing/2014/main" id="{E1B3E513-29E6-EB49-87C8-5F79B580EF64}"/>
              </a:ext>
            </a:extLst>
          </p:cNvPr>
          <p:cNvSpPr txBox="1"/>
          <p:nvPr/>
        </p:nvSpPr>
        <p:spPr>
          <a:xfrm>
            <a:off x="5684973" y="1870321"/>
            <a:ext cx="172212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9DE3D"/>
                </a:solidFill>
                <a:latin typeface="Calibri"/>
                <a:cs typeface="Calibri"/>
              </a:rPr>
              <a:t>Email :</a:t>
            </a:r>
            <a:r>
              <a:rPr sz="1400" b="1" spc="-90" dirty="0">
                <a:solidFill>
                  <a:srgbClr val="F9DE3D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9DE3D"/>
                </a:solidFill>
                <a:latin typeface="Calibri"/>
                <a:cs typeface="Calibri"/>
              </a:rPr>
              <a:t>mail@mail.com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4" name="object 8">
            <a:extLst>
              <a:ext uri="{FF2B5EF4-FFF2-40B4-BE49-F238E27FC236}">
                <a16:creationId xmlns:a16="http://schemas.microsoft.com/office/drawing/2014/main" id="{67DA354B-087C-414C-AF6F-8937613D836D}"/>
              </a:ext>
            </a:extLst>
          </p:cNvPr>
          <p:cNvSpPr txBox="1">
            <a:spLocks/>
          </p:cNvSpPr>
          <p:nvPr/>
        </p:nvSpPr>
        <p:spPr>
          <a:xfrm>
            <a:off x="236613" y="83978"/>
            <a:ext cx="4899974" cy="110799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l">
              <a:lnSpc>
                <a:spcPct val="100000"/>
              </a:lnSpc>
            </a:pPr>
            <a:r>
              <a:rPr lang="fr-FR" sz="7200" b="1" spc="275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JOHN</a:t>
            </a:r>
            <a:r>
              <a:rPr lang="fr-FR" sz="7200" b="1" spc="645" dirty="0">
                <a:latin typeface="+mn-lt"/>
              </a:rPr>
              <a:t> </a:t>
            </a:r>
            <a:r>
              <a:rPr lang="fr-FR" sz="7200" b="1" spc="365" dirty="0">
                <a:solidFill>
                  <a:srgbClr val="F9DE3D"/>
                </a:solidFill>
                <a:latin typeface="+mn-lt"/>
              </a:rPr>
              <a:t>DOE</a:t>
            </a:r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0B8E02CE-E38F-1F43-9613-F0A3A4A77547}"/>
              </a:ext>
            </a:extLst>
          </p:cNvPr>
          <p:cNvSpPr txBox="1"/>
          <p:nvPr/>
        </p:nvSpPr>
        <p:spPr>
          <a:xfrm>
            <a:off x="183014" y="1126658"/>
            <a:ext cx="5419090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200" i="1" dirty="0">
                <a:solidFill>
                  <a:schemeClr val="bg1"/>
                </a:solidFill>
                <a:latin typeface="Calibri" charset="0"/>
              </a:rPr>
              <a:t>Décrivez en quelques lignes vos compétences clés pour le poste et vos objectifs de carrière. Vous pouvez les mettre en forme à l’aide de puces ou les laisser sous forme de texte plein. </a:t>
            </a:r>
          </a:p>
        </p:txBody>
      </p:sp>
      <p:sp>
        <p:nvSpPr>
          <p:cNvPr id="36" name="object 20">
            <a:extLst>
              <a:ext uri="{FF2B5EF4-FFF2-40B4-BE49-F238E27FC236}">
                <a16:creationId xmlns:a16="http://schemas.microsoft.com/office/drawing/2014/main" id="{82C33168-196E-2A48-BF37-0E3E62BF637A}"/>
              </a:ext>
            </a:extLst>
          </p:cNvPr>
          <p:cNvSpPr/>
          <p:nvPr/>
        </p:nvSpPr>
        <p:spPr>
          <a:xfrm>
            <a:off x="-13447" y="1775427"/>
            <a:ext cx="7560309" cy="12700"/>
          </a:xfrm>
          <a:custGeom>
            <a:avLst/>
            <a:gdLst/>
            <a:ahLst/>
            <a:cxnLst/>
            <a:rect l="l" t="t" r="r" b="b"/>
            <a:pathLst>
              <a:path w="7560309" h="12700">
                <a:moveTo>
                  <a:pt x="0" y="12700"/>
                </a:moveTo>
                <a:lnTo>
                  <a:pt x="7560056" y="12700"/>
                </a:lnTo>
                <a:lnTo>
                  <a:pt x="756005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F9DE3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F490EA36-29A2-EE4A-B152-03A1A753E2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735" b="15412"/>
          <a:stretch/>
        </p:blipFill>
        <p:spPr>
          <a:xfrm>
            <a:off x="5785118" y="177691"/>
            <a:ext cx="1505398" cy="1484222"/>
          </a:xfrm>
          <a:prstGeom prst="ellipse">
            <a:avLst/>
          </a:prstGeom>
        </p:spPr>
      </p:pic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384F4AE3-4760-2E41-AA17-0B1718C009F1}"/>
              </a:ext>
            </a:extLst>
          </p:cNvPr>
          <p:cNvCxnSpPr>
            <a:cxnSpLocks/>
          </p:cNvCxnSpPr>
          <p:nvPr/>
        </p:nvCxnSpPr>
        <p:spPr>
          <a:xfrm>
            <a:off x="3287159" y="7889492"/>
            <a:ext cx="0" cy="236892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3DC087D0-BCEE-5C49-964B-E5C16D1D640E}"/>
              </a:ext>
            </a:extLst>
          </p:cNvPr>
          <p:cNvCxnSpPr>
            <a:cxnSpLocks/>
          </p:cNvCxnSpPr>
          <p:nvPr/>
        </p:nvCxnSpPr>
        <p:spPr>
          <a:xfrm>
            <a:off x="3270568" y="2763596"/>
            <a:ext cx="0" cy="421885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1DD336FE-0728-0147-9217-29AFAC0F5D92}"/>
              </a:ext>
            </a:extLst>
          </p:cNvPr>
          <p:cNvSpPr txBox="1"/>
          <p:nvPr/>
        </p:nvSpPr>
        <p:spPr>
          <a:xfrm>
            <a:off x="3309940" y="2411339"/>
            <a:ext cx="3554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EXPERIENCES PROFESSIONNELLES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63EB1EB4-7459-5440-805D-22402A6E45FB}"/>
              </a:ext>
            </a:extLst>
          </p:cNvPr>
          <p:cNvSpPr txBox="1"/>
          <p:nvPr/>
        </p:nvSpPr>
        <p:spPr>
          <a:xfrm>
            <a:off x="3300127" y="7377274"/>
            <a:ext cx="1405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FORMATION</a:t>
            </a:r>
          </a:p>
        </p:txBody>
      </p:sp>
      <p:sp>
        <p:nvSpPr>
          <p:cNvPr id="51" name="Dodécagone 50">
            <a:extLst>
              <a:ext uri="{FF2B5EF4-FFF2-40B4-BE49-F238E27FC236}">
                <a16:creationId xmlns:a16="http://schemas.microsoft.com/office/drawing/2014/main" id="{30209D47-C887-524C-BC92-F1788FEB5374}"/>
              </a:ext>
            </a:extLst>
          </p:cNvPr>
          <p:cNvSpPr/>
          <p:nvPr/>
        </p:nvSpPr>
        <p:spPr>
          <a:xfrm>
            <a:off x="3097214" y="3166957"/>
            <a:ext cx="346709" cy="345896"/>
          </a:xfrm>
          <a:prstGeom prst="dodecagon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52" name="Dodécagone 51">
            <a:extLst>
              <a:ext uri="{FF2B5EF4-FFF2-40B4-BE49-F238E27FC236}">
                <a16:creationId xmlns:a16="http://schemas.microsoft.com/office/drawing/2014/main" id="{A263A42D-179B-264B-82D8-75E13B507967}"/>
              </a:ext>
            </a:extLst>
          </p:cNvPr>
          <p:cNvSpPr/>
          <p:nvPr/>
        </p:nvSpPr>
        <p:spPr>
          <a:xfrm>
            <a:off x="3097214" y="4008612"/>
            <a:ext cx="346709" cy="345896"/>
          </a:xfrm>
          <a:prstGeom prst="dodecagon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53" name="Dodécagone 52">
            <a:extLst>
              <a:ext uri="{FF2B5EF4-FFF2-40B4-BE49-F238E27FC236}">
                <a16:creationId xmlns:a16="http://schemas.microsoft.com/office/drawing/2014/main" id="{72082C4C-9CE7-954A-94D4-B6941E601505}"/>
              </a:ext>
            </a:extLst>
          </p:cNvPr>
          <p:cNvSpPr/>
          <p:nvPr/>
        </p:nvSpPr>
        <p:spPr>
          <a:xfrm>
            <a:off x="3097214" y="4802878"/>
            <a:ext cx="346709" cy="345896"/>
          </a:xfrm>
          <a:prstGeom prst="dodecagon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54" name="Dodécagone 53">
            <a:extLst>
              <a:ext uri="{FF2B5EF4-FFF2-40B4-BE49-F238E27FC236}">
                <a16:creationId xmlns:a16="http://schemas.microsoft.com/office/drawing/2014/main" id="{19CD5A84-60D9-6C4C-BFCD-0C4059F9CB78}"/>
              </a:ext>
            </a:extLst>
          </p:cNvPr>
          <p:cNvSpPr/>
          <p:nvPr/>
        </p:nvSpPr>
        <p:spPr>
          <a:xfrm>
            <a:off x="3097214" y="5605366"/>
            <a:ext cx="346709" cy="345896"/>
          </a:xfrm>
          <a:prstGeom prst="dodecagon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55" name="Dodécagone 54">
            <a:extLst>
              <a:ext uri="{FF2B5EF4-FFF2-40B4-BE49-F238E27FC236}">
                <a16:creationId xmlns:a16="http://schemas.microsoft.com/office/drawing/2014/main" id="{008E8485-8A43-A346-9872-882DCC811063}"/>
              </a:ext>
            </a:extLst>
          </p:cNvPr>
          <p:cNvSpPr/>
          <p:nvPr/>
        </p:nvSpPr>
        <p:spPr>
          <a:xfrm>
            <a:off x="3113805" y="8244607"/>
            <a:ext cx="346709" cy="345896"/>
          </a:xfrm>
          <a:prstGeom prst="dodecagon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56" name="Dodécagone 55">
            <a:extLst>
              <a:ext uri="{FF2B5EF4-FFF2-40B4-BE49-F238E27FC236}">
                <a16:creationId xmlns:a16="http://schemas.microsoft.com/office/drawing/2014/main" id="{C7D83A1A-C317-7D4D-B8B2-44ACD2161173}"/>
              </a:ext>
            </a:extLst>
          </p:cNvPr>
          <p:cNvSpPr/>
          <p:nvPr/>
        </p:nvSpPr>
        <p:spPr>
          <a:xfrm>
            <a:off x="3113805" y="9026318"/>
            <a:ext cx="346709" cy="345896"/>
          </a:xfrm>
          <a:prstGeom prst="dodecagon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5097EC81-D97C-144B-8F7A-819BD72D1A24}"/>
              </a:ext>
            </a:extLst>
          </p:cNvPr>
          <p:cNvSpPr txBox="1"/>
          <p:nvPr/>
        </p:nvSpPr>
        <p:spPr>
          <a:xfrm>
            <a:off x="245810" y="6638946"/>
            <a:ext cx="2121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venir Book" charset="0"/>
                <a:ea typeface="Avenir Book" charset="0"/>
                <a:cs typeface="Avenir Book" charset="0"/>
              </a:rPr>
              <a:t>COMPETENCES PERSO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2D074416-DDE5-9C47-BBD6-AF518FB3426F}"/>
              </a:ext>
            </a:extLst>
          </p:cNvPr>
          <p:cNvSpPr txBox="1"/>
          <p:nvPr/>
        </p:nvSpPr>
        <p:spPr>
          <a:xfrm>
            <a:off x="245810" y="8543515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venir Book" charset="0"/>
                <a:ea typeface="Avenir Book" charset="0"/>
                <a:cs typeface="Avenir Book" charset="0"/>
              </a:rPr>
              <a:t>COMPETENCES CLES</a:t>
            </a: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E3BC039E-7547-DD42-A767-A5AFA460508E}"/>
              </a:ext>
            </a:extLst>
          </p:cNvPr>
          <p:cNvSpPr/>
          <p:nvPr/>
        </p:nvSpPr>
        <p:spPr>
          <a:xfrm>
            <a:off x="1517325" y="7126124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2E37AABE-922D-B84F-9AE7-7FEA312C5B1E}"/>
              </a:ext>
            </a:extLst>
          </p:cNvPr>
          <p:cNvSpPr/>
          <p:nvPr/>
        </p:nvSpPr>
        <p:spPr>
          <a:xfrm>
            <a:off x="1744676" y="7126151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6F4FE52E-0147-B844-B3B5-599612D946C5}"/>
              </a:ext>
            </a:extLst>
          </p:cNvPr>
          <p:cNvSpPr/>
          <p:nvPr/>
        </p:nvSpPr>
        <p:spPr>
          <a:xfrm>
            <a:off x="1972027" y="7126124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393FBF4E-0A80-114F-BF9F-E446EE25D5CC}"/>
              </a:ext>
            </a:extLst>
          </p:cNvPr>
          <p:cNvSpPr/>
          <p:nvPr/>
        </p:nvSpPr>
        <p:spPr>
          <a:xfrm>
            <a:off x="2199378" y="7130817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4B9F02E2-535C-9A42-9552-5C7B89D415DE}"/>
              </a:ext>
            </a:extLst>
          </p:cNvPr>
          <p:cNvSpPr/>
          <p:nvPr/>
        </p:nvSpPr>
        <p:spPr>
          <a:xfrm>
            <a:off x="2426729" y="7129320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EAD7D841-686F-1148-8D9A-50CDE192F095}"/>
              </a:ext>
            </a:extLst>
          </p:cNvPr>
          <p:cNvSpPr/>
          <p:nvPr/>
        </p:nvSpPr>
        <p:spPr>
          <a:xfrm>
            <a:off x="1517325" y="7372326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F2108386-D790-C847-BF98-7198B8BDC769}"/>
              </a:ext>
            </a:extLst>
          </p:cNvPr>
          <p:cNvSpPr/>
          <p:nvPr/>
        </p:nvSpPr>
        <p:spPr>
          <a:xfrm>
            <a:off x="1744676" y="7372353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32F52920-1BD7-004A-9491-BC7D14302CE8}"/>
              </a:ext>
            </a:extLst>
          </p:cNvPr>
          <p:cNvSpPr/>
          <p:nvPr/>
        </p:nvSpPr>
        <p:spPr>
          <a:xfrm>
            <a:off x="1972027" y="7372326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>
            <a:extLst>
              <a:ext uri="{FF2B5EF4-FFF2-40B4-BE49-F238E27FC236}">
                <a16:creationId xmlns:a16="http://schemas.microsoft.com/office/drawing/2014/main" id="{14D89A39-E3CC-6844-833C-D62C6DFDE4E2}"/>
              </a:ext>
            </a:extLst>
          </p:cNvPr>
          <p:cNvSpPr/>
          <p:nvPr/>
        </p:nvSpPr>
        <p:spPr>
          <a:xfrm>
            <a:off x="2199378" y="7377019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1E7454C9-C946-A346-81BD-2EBB93F97C8B}"/>
              </a:ext>
            </a:extLst>
          </p:cNvPr>
          <p:cNvSpPr/>
          <p:nvPr/>
        </p:nvSpPr>
        <p:spPr>
          <a:xfrm>
            <a:off x="2426729" y="7375522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7E568429-DFB5-3048-9BBB-16482A0C30A9}"/>
              </a:ext>
            </a:extLst>
          </p:cNvPr>
          <p:cNvSpPr/>
          <p:nvPr/>
        </p:nvSpPr>
        <p:spPr>
          <a:xfrm>
            <a:off x="1517325" y="7624525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965B1E73-B3A5-7147-AF36-ED0A23179EA0}"/>
              </a:ext>
            </a:extLst>
          </p:cNvPr>
          <p:cNvSpPr/>
          <p:nvPr/>
        </p:nvSpPr>
        <p:spPr>
          <a:xfrm>
            <a:off x="1744676" y="7624552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EA53E69C-B29B-244A-B10F-E3A9D29A838C}"/>
              </a:ext>
            </a:extLst>
          </p:cNvPr>
          <p:cNvSpPr/>
          <p:nvPr/>
        </p:nvSpPr>
        <p:spPr>
          <a:xfrm>
            <a:off x="1972027" y="7624525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2E97205B-A94B-DC41-A064-BDCF1A33B7B3}"/>
              </a:ext>
            </a:extLst>
          </p:cNvPr>
          <p:cNvSpPr/>
          <p:nvPr/>
        </p:nvSpPr>
        <p:spPr>
          <a:xfrm>
            <a:off x="2199378" y="7629218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2E08D43F-7628-174E-B131-88EB09FC514F}"/>
              </a:ext>
            </a:extLst>
          </p:cNvPr>
          <p:cNvSpPr/>
          <p:nvPr/>
        </p:nvSpPr>
        <p:spPr>
          <a:xfrm>
            <a:off x="2426729" y="7627721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F7B63E25-6407-E54A-B079-61B812659892}"/>
              </a:ext>
            </a:extLst>
          </p:cNvPr>
          <p:cNvSpPr/>
          <p:nvPr/>
        </p:nvSpPr>
        <p:spPr>
          <a:xfrm>
            <a:off x="1517325" y="7892731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1996B2A1-F953-1A45-8431-576B3C0BA7DE}"/>
              </a:ext>
            </a:extLst>
          </p:cNvPr>
          <p:cNvSpPr/>
          <p:nvPr/>
        </p:nvSpPr>
        <p:spPr>
          <a:xfrm>
            <a:off x="1744676" y="7892758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60B46E74-4F6F-6E4B-91B6-88777F1A84D9}"/>
              </a:ext>
            </a:extLst>
          </p:cNvPr>
          <p:cNvSpPr/>
          <p:nvPr/>
        </p:nvSpPr>
        <p:spPr>
          <a:xfrm>
            <a:off x="1972027" y="7892731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DCCEE1F8-CC32-C34A-A7FC-7A3EB50A6A6C}"/>
              </a:ext>
            </a:extLst>
          </p:cNvPr>
          <p:cNvSpPr/>
          <p:nvPr/>
        </p:nvSpPr>
        <p:spPr>
          <a:xfrm>
            <a:off x="2199378" y="7897424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55AD2F78-E80D-174F-975E-B1DA7BE8C988}"/>
              </a:ext>
            </a:extLst>
          </p:cNvPr>
          <p:cNvSpPr/>
          <p:nvPr/>
        </p:nvSpPr>
        <p:spPr>
          <a:xfrm>
            <a:off x="2426729" y="7895927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40EB2E93-E2D9-564D-ACEB-A02A2A54E392}"/>
              </a:ext>
            </a:extLst>
          </p:cNvPr>
          <p:cNvSpPr/>
          <p:nvPr/>
        </p:nvSpPr>
        <p:spPr>
          <a:xfrm>
            <a:off x="1517325" y="9101379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6043A90F-6856-0B49-8137-CA9FB0653B6D}"/>
              </a:ext>
            </a:extLst>
          </p:cNvPr>
          <p:cNvSpPr/>
          <p:nvPr/>
        </p:nvSpPr>
        <p:spPr>
          <a:xfrm>
            <a:off x="1744676" y="9101406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6EFFC068-64BE-D84D-9496-16BD98027E8F}"/>
              </a:ext>
            </a:extLst>
          </p:cNvPr>
          <p:cNvSpPr/>
          <p:nvPr/>
        </p:nvSpPr>
        <p:spPr>
          <a:xfrm>
            <a:off x="1972027" y="9101379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8079C8BF-FB27-1040-9271-FC57FFC15D58}"/>
              </a:ext>
            </a:extLst>
          </p:cNvPr>
          <p:cNvSpPr/>
          <p:nvPr/>
        </p:nvSpPr>
        <p:spPr>
          <a:xfrm>
            <a:off x="2199378" y="9106072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843B488B-7AFD-0D42-8F0E-DF9F4FDFDCF8}"/>
              </a:ext>
            </a:extLst>
          </p:cNvPr>
          <p:cNvSpPr/>
          <p:nvPr/>
        </p:nvSpPr>
        <p:spPr>
          <a:xfrm>
            <a:off x="2426729" y="9104575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86B1B49E-B30F-C746-A4D1-5B1FBB68E6C4}"/>
              </a:ext>
            </a:extLst>
          </p:cNvPr>
          <p:cNvSpPr/>
          <p:nvPr/>
        </p:nvSpPr>
        <p:spPr>
          <a:xfrm>
            <a:off x="1517325" y="9347581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1100EF01-421B-BC4D-B9B4-FA1F13A70E49}"/>
              </a:ext>
            </a:extLst>
          </p:cNvPr>
          <p:cNvSpPr/>
          <p:nvPr/>
        </p:nvSpPr>
        <p:spPr>
          <a:xfrm>
            <a:off x="1744676" y="9347608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D3F5B330-4611-3D4A-B466-96CF4C0B79B0}"/>
              </a:ext>
            </a:extLst>
          </p:cNvPr>
          <p:cNvSpPr/>
          <p:nvPr/>
        </p:nvSpPr>
        <p:spPr>
          <a:xfrm>
            <a:off x="1972027" y="9347581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D0D4B437-F1FB-ED4C-83A8-22CF2832E64F}"/>
              </a:ext>
            </a:extLst>
          </p:cNvPr>
          <p:cNvSpPr/>
          <p:nvPr/>
        </p:nvSpPr>
        <p:spPr>
          <a:xfrm>
            <a:off x="2199378" y="9352274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1B6EDED6-F102-5049-A88A-E9E4AA9F9E3C}"/>
              </a:ext>
            </a:extLst>
          </p:cNvPr>
          <p:cNvSpPr/>
          <p:nvPr/>
        </p:nvSpPr>
        <p:spPr>
          <a:xfrm>
            <a:off x="2426729" y="9350777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1FBEFCC6-981C-EC44-A5C7-4FFDF078C110}"/>
              </a:ext>
            </a:extLst>
          </p:cNvPr>
          <p:cNvSpPr/>
          <p:nvPr/>
        </p:nvSpPr>
        <p:spPr>
          <a:xfrm>
            <a:off x="1517325" y="9599780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4BCE3F42-B980-8A40-A3AB-D4A4595A69FF}"/>
              </a:ext>
            </a:extLst>
          </p:cNvPr>
          <p:cNvSpPr/>
          <p:nvPr/>
        </p:nvSpPr>
        <p:spPr>
          <a:xfrm>
            <a:off x="1744676" y="9599807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C8E17A6C-33C1-1E4A-B320-3C4D30D1F44D}"/>
              </a:ext>
            </a:extLst>
          </p:cNvPr>
          <p:cNvSpPr/>
          <p:nvPr/>
        </p:nvSpPr>
        <p:spPr>
          <a:xfrm>
            <a:off x="1972027" y="9599780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D3EFCB4A-1305-AB49-AD47-B5C2CE00EB04}"/>
              </a:ext>
            </a:extLst>
          </p:cNvPr>
          <p:cNvSpPr/>
          <p:nvPr/>
        </p:nvSpPr>
        <p:spPr>
          <a:xfrm>
            <a:off x="2199378" y="9604473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C7479851-2F6C-A04E-8B8E-246382424696}"/>
              </a:ext>
            </a:extLst>
          </p:cNvPr>
          <p:cNvSpPr/>
          <p:nvPr/>
        </p:nvSpPr>
        <p:spPr>
          <a:xfrm>
            <a:off x="2426729" y="9602976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8208AEA1-DDCA-D247-B197-F2D757CD0312}"/>
              </a:ext>
            </a:extLst>
          </p:cNvPr>
          <p:cNvSpPr/>
          <p:nvPr/>
        </p:nvSpPr>
        <p:spPr>
          <a:xfrm>
            <a:off x="1517325" y="9867986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A94B570F-FD87-D54B-A501-C3B1F67A507A}"/>
              </a:ext>
            </a:extLst>
          </p:cNvPr>
          <p:cNvSpPr/>
          <p:nvPr/>
        </p:nvSpPr>
        <p:spPr>
          <a:xfrm>
            <a:off x="1744676" y="9868013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E594ED17-B401-E84F-897E-03985C831AA9}"/>
              </a:ext>
            </a:extLst>
          </p:cNvPr>
          <p:cNvSpPr/>
          <p:nvPr/>
        </p:nvSpPr>
        <p:spPr>
          <a:xfrm>
            <a:off x="1972027" y="9867986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573B0E95-25E8-EF43-A61D-ADBDF4936790}"/>
              </a:ext>
            </a:extLst>
          </p:cNvPr>
          <p:cNvSpPr/>
          <p:nvPr/>
        </p:nvSpPr>
        <p:spPr>
          <a:xfrm>
            <a:off x="2199378" y="9872679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9D89E56E-966E-C245-A01F-794A1732FA6A}"/>
              </a:ext>
            </a:extLst>
          </p:cNvPr>
          <p:cNvSpPr/>
          <p:nvPr/>
        </p:nvSpPr>
        <p:spPr>
          <a:xfrm>
            <a:off x="2426729" y="9871182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EA1CABEC-1AC4-2B41-AC40-F38A27B3892C}"/>
              </a:ext>
            </a:extLst>
          </p:cNvPr>
          <p:cNvSpPr txBox="1"/>
          <p:nvPr/>
        </p:nvSpPr>
        <p:spPr>
          <a:xfrm>
            <a:off x="229758" y="4829255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venir Book" charset="0"/>
                <a:ea typeface="Avenir Book" charset="0"/>
                <a:cs typeface="Avenir Book" charset="0"/>
              </a:rPr>
              <a:t>LANGUES</a:t>
            </a: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40E62720-DF38-A943-B330-EBE6241920AB}"/>
              </a:ext>
            </a:extLst>
          </p:cNvPr>
          <p:cNvSpPr/>
          <p:nvPr/>
        </p:nvSpPr>
        <p:spPr>
          <a:xfrm>
            <a:off x="1493869" y="5369500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B2C22F82-EED2-E940-B691-29D3E73B033E}"/>
              </a:ext>
            </a:extLst>
          </p:cNvPr>
          <p:cNvSpPr/>
          <p:nvPr/>
        </p:nvSpPr>
        <p:spPr>
          <a:xfrm>
            <a:off x="1721220" y="5369527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B9C07B59-A232-074C-B90D-27185BF65869}"/>
              </a:ext>
            </a:extLst>
          </p:cNvPr>
          <p:cNvSpPr/>
          <p:nvPr/>
        </p:nvSpPr>
        <p:spPr>
          <a:xfrm>
            <a:off x="1948571" y="5369500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93D16BB7-92A8-FF4D-BA8B-AE7D016A2598}"/>
              </a:ext>
            </a:extLst>
          </p:cNvPr>
          <p:cNvSpPr/>
          <p:nvPr/>
        </p:nvSpPr>
        <p:spPr>
          <a:xfrm>
            <a:off x="2175922" y="5374193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D8A64AD-6812-F449-BC40-177F4F377BE2}"/>
              </a:ext>
            </a:extLst>
          </p:cNvPr>
          <p:cNvSpPr/>
          <p:nvPr/>
        </p:nvSpPr>
        <p:spPr>
          <a:xfrm>
            <a:off x="2403273" y="5372696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B91E3511-CFF3-914C-B4A9-C2EB11D32887}"/>
              </a:ext>
            </a:extLst>
          </p:cNvPr>
          <p:cNvSpPr/>
          <p:nvPr/>
        </p:nvSpPr>
        <p:spPr>
          <a:xfrm>
            <a:off x="1493869" y="5615702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41CEFE53-DB03-B545-BBBC-C70B4F6514A2}"/>
              </a:ext>
            </a:extLst>
          </p:cNvPr>
          <p:cNvSpPr/>
          <p:nvPr/>
        </p:nvSpPr>
        <p:spPr>
          <a:xfrm>
            <a:off x="1721220" y="5615729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B7EF5E6C-2E07-364F-B889-7F83A7166EF7}"/>
              </a:ext>
            </a:extLst>
          </p:cNvPr>
          <p:cNvSpPr/>
          <p:nvPr/>
        </p:nvSpPr>
        <p:spPr>
          <a:xfrm>
            <a:off x="1948571" y="5615702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120AA21B-3F26-DA49-B040-D3E12AEF66F4}"/>
              </a:ext>
            </a:extLst>
          </p:cNvPr>
          <p:cNvSpPr/>
          <p:nvPr/>
        </p:nvSpPr>
        <p:spPr>
          <a:xfrm>
            <a:off x="2175922" y="5620395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158732AB-409E-0540-B0AF-6EEEA370530D}"/>
              </a:ext>
            </a:extLst>
          </p:cNvPr>
          <p:cNvSpPr/>
          <p:nvPr/>
        </p:nvSpPr>
        <p:spPr>
          <a:xfrm>
            <a:off x="2403273" y="5618898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5D682CD2-3149-D044-A33B-80DE3880E772}"/>
              </a:ext>
            </a:extLst>
          </p:cNvPr>
          <p:cNvSpPr/>
          <p:nvPr/>
        </p:nvSpPr>
        <p:spPr>
          <a:xfrm>
            <a:off x="1493869" y="5867901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>
            <a:extLst>
              <a:ext uri="{FF2B5EF4-FFF2-40B4-BE49-F238E27FC236}">
                <a16:creationId xmlns:a16="http://schemas.microsoft.com/office/drawing/2014/main" id="{CA0C6D12-D24B-7649-AC6C-557BD12BC7A6}"/>
              </a:ext>
            </a:extLst>
          </p:cNvPr>
          <p:cNvSpPr/>
          <p:nvPr/>
        </p:nvSpPr>
        <p:spPr>
          <a:xfrm>
            <a:off x="1721220" y="5867928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>
            <a:extLst>
              <a:ext uri="{FF2B5EF4-FFF2-40B4-BE49-F238E27FC236}">
                <a16:creationId xmlns:a16="http://schemas.microsoft.com/office/drawing/2014/main" id="{F312489B-B1AD-944D-B7A5-9263A51F3FF2}"/>
              </a:ext>
            </a:extLst>
          </p:cNvPr>
          <p:cNvSpPr/>
          <p:nvPr/>
        </p:nvSpPr>
        <p:spPr>
          <a:xfrm>
            <a:off x="1948571" y="5867901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extLst>
              <a:ext uri="{FF2B5EF4-FFF2-40B4-BE49-F238E27FC236}">
                <a16:creationId xmlns:a16="http://schemas.microsoft.com/office/drawing/2014/main" id="{F85FB957-0E43-D34A-840E-B17AB5449B93}"/>
              </a:ext>
            </a:extLst>
          </p:cNvPr>
          <p:cNvSpPr/>
          <p:nvPr/>
        </p:nvSpPr>
        <p:spPr>
          <a:xfrm>
            <a:off x="2175922" y="5872594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extLst>
              <a:ext uri="{FF2B5EF4-FFF2-40B4-BE49-F238E27FC236}">
                <a16:creationId xmlns:a16="http://schemas.microsoft.com/office/drawing/2014/main" id="{FE058839-7D5C-C543-9015-B3453EC5F06B}"/>
              </a:ext>
            </a:extLst>
          </p:cNvPr>
          <p:cNvSpPr/>
          <p:nvPr/>
        </p:nvSpPr>
        <p:spPr>
          <a:xfrm>
            <a:off x="2403273" y="5871097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809B6E6B-E732-BD49-8969-9EBC532E0BCC}"/>
              </a:ext>
            </a:extLst>
          </p:cNvPr>
          <p:cNvSpPr/>
          <p:nvPr/>
        </p:nvSpPr>
        <p:spPr>
          <a:xfrm>
            <a:off x="1493869" y="6136107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436D7A91-A663-1B4E-B455-D6C9630509B0}"/>
              </a:ext>
            </a:extLst>
          </p:cNvPr>
          <p:cNvSpPr/>
          <p:nvPr/>
        </p:nvSpPr>
        <p:spPr>
          <a:xfrm>
            <a:off x="1721220" y="6136134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00BD9728-95AE-EB40-82C3-FB62BBECE379}"/>
              </a:ext>
            </a:extLst>
          </p:cNvPr>
          <p:cNvSpPr/>
          <p:nvPr/>
        </p:nvSpPr>
        <p:spPr>
          <a:xfrm>
            <a:off x="1948571" y="6136107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FF79AD86-1487-8E43-90C5-2818C549D4C0}"/>
              </a:ext>
            </a:extLst>
          </p:cNvPr>
          <p:cNvSpPr/>
          <p:nvPr/>
        </p:nvSpPr>
        <p:spPr>
          <a:xfrm>
            <a:off x="2175922" y="6140800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3D10965F-A1EE-7840-9DAF-8F214605B6F1}"/>
              </a:ext>
            </a:extLst>
          </p:cNvPr>
          <p:cNvSpPr/>
          <p:nvPr/>
        </p:nvSpPr>
        <p:spPr>
          <a:xfrm>
            <a:off x="2403273" y="6139303"/>
            <a:ext cx="145684" cy="142406"/>
          </a:xfrm>
          <a:prstGeom prst="ellipse">
            <a:avLst/>
          </a:prstGeom>
          <a:solidFill>
            <a:srgbClr val="494949"/>
          </a:solidFill>
          <a:ln>
            <a:solidFill>
              <a:srgbClr val="D9BC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ZoneTexte 123">
            <a:extLst>
              <a:ext uri="{FF2B5EF4-FFF2-40B4-BE49-F238E27FC236}">
                <a16:creationId xmlns:a16="http://schemas.microsoft.com/office/drawing/2014/main" id="{3D24D2BE-FE63-E647-AB6E-B13004C706E6}"/>
              </a:ext>
            </a:extLst>
          </p:cNvPr>
          <p:cNvSpPr txBox="1"/>
          <p:nvPr/>
        </p:nvSpPr>
        <p:spPr>
          <a:xfrm>
            <a:off x="231143" y="2398029"/>
            <a:ext cx="1994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A PROPOS DE MOI</a:t>
            </a:r>
          </a:p>
        </p:txBody>
      </p:sp>
      <p:cxnSp>
        <p:nvCxnSpPr>
          <p:cNvPr id="125" name="Connecteur droit 124">
            <a:extLst>
              <a:ext uri="{FF2B5EF4-FFF2-40B4-BE49-F238E27FC236}">
                <a16:creationId xmlns:a16="http://schemas.microsoft.com/office/drawing/2014/main" id="{E8297DA5-1E95-1841-94B0-4E9FBD640672}"/>
              </a:ext>
            </a:extLst>
          </p:cNvPr>
          <p:cNvCxnSpPr/>
          <p:nvPr/>
        </p:nvCxnSpPr>
        <p:spPr>
          <a:xfrm>
            <a:off x="314960" y="2736583"/>
            <a:ext cx="1910640" cy="0"/>
          </a:xfrm>
          <a:prstGeom prst="line">
            <a:avLst/>
          </a:prstGeom>
          <a:ln w="28575">
            <a:solidFill>
              <a:srgbClr val="D9B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Dodécagone 125">
            <a:extLst>
              <a:ext uri="{FF2B5EF4-FFF2-40B4-BE49-F238E27FC236}">
                <a16:creationId xmlns:a16="http://schemas.microsoft.com/office/drawing/2014/main" id="{A9520FED-2066-094C-8027-907EBC8AAFF1}"/>
              </a:ext>
            </a:extLst>
          </p:cNvPr>
          <p:cNvSpPr/>
          <p:nvPr/>
        </p:nvSpPr>
        <p:spPr>
          <a:xfrm>
            <a:off x="3116005" y="9710093"/>
            <a:ext cx="346709" cy="345896"/>
          </a:xfrm>
          <a:prstGeom prst="dodecagon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127" name="Dodécagone 126">
            <a:extLst>
              <a:ext uri="{FF2B5EF4-FFF2-40B4-BE49-F238E27FC236}">
                <a16:creationId xmlns:a16="http://schemas.microsoft.com/office/drawing/2014/main" id="{F4FA2A12-5CFF-E44B-B275-63B25323E373}"/>
              </a:ext>
            </a:extLst>
          </p:cNvPr>
          <p:cNvSpPr/>
          <p:nvPr/>
        </p:nvSpPr>
        <p:spPr>
          <a:xfrm>
            <a:off x="3126772" y="6360167"/>
            <a:ext cx="346709" cy="345896"/>
          </a:xfrm>
          <a:prstGeom prst="dodecagon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</a:t>
            </a:r>
          </a:p>
        </p:txBody>
      </p:sp>
      <p:sp>
        <p:nvSpPr>
          <p:cNvPr id="2" name="object 9">
            <a:extLst>
              <a:ext uri="{FF2B5EF4-FFF2-40B4-BE49-F238E27FC236}">
                <a16:creationId xmlns:a16="http://schemas.microsoft.com/office/drawing/2014/main" id="{D50C82E3-288B-6F18-243C-35D3BB7C41E7}"/>
              </a:ext>
            </a:extLst>
          </p:cNvPr>
          <p:cNvSpPr txBox="1"/>
          <p:nvPr/>
        </p:nvSpPr>
        <p:spPr>
          <a:xfrm>
            <a:off x="265883" y="2895002"/>
            <a:ext cx="2398303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Décrivez en quelques lignes vos compétences clés pour le poste et vos objectifs de carrière. Vous pouvez les mettre en forme à l’aide de puces ou les laisser sous forme de texte plein. Cet espace peut servir de début d’introduction à votre lettre de motivation.</a:t>
            </a:r>
          </a:p>
        </p:txBody>
      </p:sp>
      <p:sp>
        <p:nvSpPr>
          <p:cNvPr id="3" name="object 9">
            <a:extLst>
              <a:ext uri="{FF2B5EF4-FFF2-40B4-BE49-F238E27FC236}">
                <a16:creationId xmlns:a16="http://schemas.microsoft.com/office/drawing/2014/main" id="{27FCA54C-EE51-848E-5DAA-B5F514C33F83}"/>
              </a:ext>
            </a:extLst>
          </p:cNvPr>
          <p:cNvSpPr txBox="1"/>
          <p:nvPr/>
        </p:nvSpPr>
        <p:spPr>
          <a:xfrm>
            <a:off x="3589275" y="2907890"/>
            <a:ext cx="3817811" cy="761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encadré.</a:t>
            </a:r>
          </a:p>
        </p:txBody>
      </p:sp>
      <p:sp>
        <p:nvSpPr>
          <p:cNvPr id="5" name="object 9">
            <a:extLst>
              <a:ext uri="{FF2B5EF4-FFF2-40B4-BE49-F238E27FC236}">
                <a16:creationId xmlns:a16="http://schemas.microsoft.com/office/drawing/2014/main" id="{B9F81536-E7D5-0A93-752C-7545AFC9E0E9}"/>
              </a:ext>
            </a:extLst>
          </p:cNvPr>
          <p:cNvSpPr txBox="1"/>
          <p:nvPr/>
        </p:nvSpPr>
        <p:spPr>
          <a:xfrm>
            <a:off x="3545872" y="3720944"/>
            <a:ext cx="3817811" cy="761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encadré.</a:t>
            </a:r>
          </a:p>
        </p:txBody>
      </p:sp>
      <p:sp>
        <p:nvSpPr>
          <p:cNvPr id="6" name="object 9">
            <a:extLst>
              <a:ext uri="{FF2B5EF4-FFF2-40B4-BE49-F238E27FC236}">
                <a16:creationId xmlns:a16="http://schemas.microsoft.com/office/drawing/2014/main" id="{D8CDF339-DB17-C8AB-1C55-A91D98972470}"/>
              </a:ext>
            </a:extLst>
          </p:cNvPr>
          <p:cNvSpPr txBox="1"/>
          <p:nvPr/>
        </p:nvSpPr>
        <p:spPr>
          <a:xfrm>
            <a:off x="3551553" y="4550311"/>
            <a:ext cx="3817811" cy="761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encadré.</a:t>
            </a:r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AF0ABAC7-887D-37D2-D966-E65F06CDD369}"/>
              </a:ext>
            </a:extLst>
          </p:cNvPr>
          <p:cNvSpPr txBox="1"/>
          <p:nvPr/>
        </p:nvSpPr>
        <p:spPr>
          <a:xfrm>
            <a:off x="3541793" y="5345906"/>
            <a:ext cx="3817811" cy="761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encadré.</a:t>
            </a:r>
          </a:p>
        </p:txBody>
      </p:sp>
      <p:sp>
        <p:nvSpPr>
          <p:cNvPr id="8" name="object 9">
            <a:extLst>
              <a:ext uri="{FF2B5EF4-FFF2-40B4-BE49-F238E27FC236}">
                <a16:creationId xmlns:a16="http://schemas.microsoft.com/office/drawing/2014/main" id="{727C8251-D8C0-7F82-1B02-608800D10C21}"/>
              </a:ext>
            </a:extLst>
          </p:cNvPr>
          <p:cNvSpPr txBox="1"/>
          <p:nvPr/>
        </p:nvSpPr>
        <p:spPr>
          <a:xfrm>
            <a:off x="3550562" y="6175273"/>
            <a:ext cx="3817811" cy="7617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defTabSz="457200"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encadré.</a:t>
            </a:r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863E7F4A-6E25-7E30-4DE3-AB0583AC1700}"/>
              </a:ext>
            </a:extLst>
          </p:cNvPr>
          <p:cNvSpPr txBox="1"/>
          <p:nvPr/>
        </p:nvSpPr>
        <p:spPr>
          <a:xfrm>
            <a:off x="3574922" y="7995780"/>
            <a:ext cx="3817811" cy="569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UNIVERSITE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D97F8FA0-6C97-0275-1EAA-96DE64BE45CE}"/>
              </a:ext>
            </a:extLst>
          </p:cNvPr>
          <p:cNvSpPr txBox="1"/>
          <p:nvPr/>
        </p:nvSpPr>
        <p:spPr>
          <a:xfrm>
            <a:off x="3589274" y="8760095"/>
            <a:ext cx="3817811" cy="569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UNIVERSITE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15D184BF-27FE-BEBC-8244-49EF0A2FC26C}"/>
              </a:ext>
            </a:extLst>
          </p:cNvPr>
          <p:cNvSpPr txBox="1"/>
          <p:nvPr/>
        </p:nvSpPr>
        <p:spPr>
          <a:xfrm>
            <a:off x="3550561" y="9474467"/>
            <a:ext cx="3817811" cy="569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UNIVERSITE</a:t>
            </a: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97838528-4615-3957-EFB0-BB60BEFB6068}"/>
              </a:ext>
            </a:extLst>
          </p:cNvPr>
          <p:cNvSpPr txBox="1"/>
          <p:nvPr/>
        </p:nvSpPr>
        <p:spPr>
          <a:xfrm>
            <a:off x="351765" y="5313462"/>
            <a:ext cx="2398303" cy="10233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fontAlgn="ctr">
              <a:spcAft>
                <a:spcPts val="9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Anglais</a:t>
            </a:r>
          </a:p>
          <a:p>
            <a:pPr fontAlgn="ctr">
              <a:spcAft>
                <a:spcPts val="9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Allemand</a:t>
            </a:r>
          </a:p>
          <a:p>
            <a:pPr fontAlgn="ctr">
              <a:spcAft>
                <a:spcPts val="9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Chinois</a:t>
            </a:r>
          </a:p>
          <a:p>
            <a:pPr fontAlgn="ctr">
              <a:spcAft>
                <a:spcPts val="9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Italien</a:t>
            </a: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B6F59E4E-CBD5-74D4-B36B-0D556D5CDE5D}"/>
              </a:ext>
            </a:extLst>
          </p:cNvPr>
          <p:cNvSpPr txBox="1"/>
          <p:nvPr/>
        </p:nvSpPr>
        <p:spPr>
          <a:xfrm>
            <a:off x="336346" y="7106594"/>
            <a:ext cx="2398303" cy="10233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fontAlgn="ctr">
              <a:spcAft>
                <a:spcPts val="8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Leadership</a:t>
            </a:r>
          </a:p>
          <a:p>
            <a:pPr fontAlgn="ctr">
              <a:spcAft>
                <a:spcPts val="8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Créatif</a:t>
            </a:r>
          </a:p>
          <a:p>
            <a:pPr fontAlgn="ctr">
              <a:spcAft>
                <a:spcPts val="8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Sens de l’écoute</a:t>
            </a:r>
          </a:p>
          <a:p>
            <a:pPr fontAlgn="ctr">
              <a:spcAft>
                <a:spcPts val="8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Sérieux</a:t>
            </a: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2A748CFB-2CD9-BA90-DF59-EBFE7D1D84F3}"/>
              </a:ext>
            </a:extLst>
          </p:cNvPr>
          <p:cNvSpPr txBox="1"/>
          <p:nvPr/>
        </p:nvSpPr>
        <p:spPr>
          <a:xfrm>
            <a:off x="314960" y="9053476"/>
            <a:ext cx="2398303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fontAlgn="ctr">
              <a:spcAft>
                <a:spcPts val="8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Google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Adwords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ctr">
              <a:spcAft>
                <a:spcPts val="8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Bing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Ads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ctr">
              <a:spcAft>
                <a:spcPts val="8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Google Analytics</a:t>
            </a:r>
          </a:p>
          <a:p>
            <a:pPr fontAlgn="ctr">
              <a:spcAft>
                <a:spcPts val="8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Logiciel Word</a:t>
            </a:r>
          </a:p>
        </p:txBody>
      </p:sp>
    </p:spTree>
    <p:extLst>
      <p:ext uri="{BB962C8B-B14F-4D97-AF65-F5344CB8AC3E}">
        <p14:creationId xmlns:p14="http://schemas.microsoft.com/office/powerpoint/2010/main" val="383732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0791015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671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</cp:revision>
  <dcterms:created xsi:type="dcterms:W3CDTF">2018-03-15T15:56:33Z</dcterms:created>
  <dcterms:modified xsi:type="dcterms:W3CDTF">2022-07-28T15:32:04Z</dcterms:modified>
</cp:coreProperties>
</file>