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7E8"/>
    <a:srgbClr val="52A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73"/>
    <p:restoredTop sz="94586"/>
  </p:normalViewPr>
  <p:slideViewPr>
    <p:cSldViewPr snapToGrid="0" snapToObjects="1">
      <p:cViewPr>
        <p:scale>
          <a:sx n="145" d="100"/>
          <a:sy n="145" d="100"/>
        </p:scale>
        <p:origin x="14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11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15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46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88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64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76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20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0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12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39DA-F84E-6744-9B4A-1DD8ECC14675}" type="datetimeFigureOut">
              <a:rPr lang="fr-FR" smtClean="0"/>
              <a:t>10/03/2023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57D2E-EF00-1344-983F-455E5CAC79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53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FF7E52-E494-D492-AA45-E516070C5072}"/>
              </a:ext>
            </a:extLst>
          </p:cNvPr>
          <p:cNvSpPr/>
          <p:nvPr/>
        </p:nvSpPr>
        <p:spPr>
          <a:xfrm>
            <a:off x="1" y="9666"/>
            <a:ext cx="6857999" cy="2731708"/>
          </a:xfrm>
          <a:prstGeom prst="rect">
            <a:avLst/>
          </a:prstGeom>
          <a:solidFill>
            <a:srgbClr val="E6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670804" y="144745"/>
            <a:ext cx="3789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>
                <a:solidFill>
                  <a:srgbClr val="52AFB7"/>
                </a:solidFill>
                <a:latin typeface="Avenir Book" charset="0"/>
                <a:ea typeface="Avenir Book" charset="0"/>
                <a:cs typeface="Avenir Book" charset="0"/>
              </a:rPr>
              <a:t>JEAN- LUC DELAVINE</a:t>
            </a:r>
            <a:endParaRPr lang="fr-FR" sz="2800" b="1" dirty="0">
              <a:solidFill>
                <a:srgbClr val="52AFB7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15191" y="669411"/>
            <a:ext cx="270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52AFB7"/>
                </a:solidFill>
                <a:latin typeface="Avenir Book" charset="0"/>
                <a:ea typeface="Avenir Book" charset="0"/>
                <a:cs typeface="Avenir Book" charset="0"/>
              </a:rPr>
              <a:t>Titre du poste recherché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068" y="1238856"/>
            <a:ext cx="482600" cy="8509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986" y="1349069"/>
            <a:ext cx="431800" cy="673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33446" y="1281784"/>
            <a:ext cx="1367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17 rue de la Réussite</a:t>
            </a:r>
          </a:p>
          <a:p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75012 Paris</a:t>
            </a:r>
            <a:endParaRPr lang="fr-FR" sz="1000" dirty="0"/>
          </a:p>
        </p:txBody>
      </p:sp>
      <p:sp>
        <p:nvSpPr>
          <p:cNvPr id="9" name="Rectangle 8"/>
          <p:cNvSpPr/>
          <p:nvPr/>
        </p:nvSpPr>
        <p:spPr>
          <a:xfrm>
            <a:off x="3251281" y="1714393"/>
            <a:ext cx="10310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06 01 02 03 04</a:t>
            </a:r>
            <a:endParaRPr lang="fr-FR" sz="1000" dirty="0"/>
          </a:p>
        </p:txBody>
      </p:sp>
      <p:sp>
        <p:nvSpPr>
          <p:cNvPr id="10" name="Rectangle 9"/>
          <p:cNvSpPr/>
          <p:nvPr/>
        </p:nvSpPr>
        <p:spPr>
          <a:xfrm>
            <a:off x="5180175" y="1351962"/>
            <a:ext cx="11144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maile@mail.com</a:t>
            </a:r>
            <a:endParaRPr lang="fr-FR" sz="1000" dirty="0"/>
          </a:p>
        </p:txBody>
      </p:sp>
      <p:sp>
        <p:nvSpPr>
          <p:cNvPr id="11" name="Rectangle 10"/>
          <p:cNvSpPr/>
          <p:nvPr/>
        </p:nvSpPr>
        <p:spPr>
          <a:xfrm>
            <a:off x="5132190" y="1689285"/>
            <a:ext cx="109677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twitter.com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/moi</a:t>
            </a:r>
            <a:endParaRPr lang="fr-FR" sz="10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9" r="18370"/>
          <a:stretch/>
        </p:blipFill>
        <p:spPr>
          <a:xfrm>
            <a:off x="179694" y="119783"/>
            <a:ext cx="2443680" cy="2458571"/>
          </a:xfrm>
          <a:prstGeom prst="ellipse">
            <a:avLst/>
          </a:prstGeom>
          <a:ln>
            <a:solidFill>
              <a:srgbClr val="52AFB7"/>
            </a:solidFill>
          </a:ln>
        </p:spPr>
      </p:pic>
      <p:cxnSp>
        <p:nvCxnSpPr>
          <p:cNvPr id="15" name="Connecteur droit 14"/>
          <p:cNvCxnSpPr/>
          <p:nvPr/>
        </p:nvCxnSpPr>
        <p:spPr>
          <a:xfrm>
            <a:off x="0" y="2761129"/>
            <a:ext cx="6858000" cy="0"/>
          </a:xfrm>
          <a:prstGeom prst="line">
            <a:avLst/>
          </a:prstGeom>
          <a:ln w="28575"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76000"/>
              </p:ext>
            </p:extLst>
          </p:nvPr>
        </p:nvGraphicFramePr>
        <p:xfrm>
          <a:off x="1773044" y="3031487"/>
          <a:ext cx="4811141" cy="8161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1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6119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Décrivez en quelques lignes vos compétences clés pour le poste et vos objectifs de carrière. Vous pouvez les mettre en forme à l’aide de puces ou les laisser sous forme de texte plein.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0" y="3065061"/>
            <a:ext cx="1322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52AFB7"/>
                </a:solidFill>
                <a:latin typeface="Avenir Book" charset="0"/>
                <a:ea typeface="Avenir Book" charset="0"/>
                <a:cs typeface="Avenir Book" charset="0"/>
              </a:rPr>
              <a:t>A PROPOS</a:t>
            </a:r>
            <a:endParaRPr lang="fr-FR" dirty="0"/>
          </a:p>
        </p:txBody>
      </p:sp>
      <p:cxnSp>
        <p:nvCxnSpPr>
          <p:cNvPr id="19" name="Connecteur droit 18"/>
          <p:cNvCxnSpPr/>
          <p:nvPr/>
        </p:nvCxnSpPr>
        <p:spPr>
          <a:xfrm>
            <a:off x="1602554" y="3031487"/>
            <a:ext cx="0" cy="724829"/>
          </a:xfrm>
          <a:prstGeom prst="line">
            <a:avLst/>
          </a:prstGeom>
          <a:ln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98561"/>
              </p:ext>
            </p:extLst>
          </p:nvPr>
        </p:nvGraphicFramePr>
        <p:xfrm>
          <a:off x="1773044" y="3990320"/>
          <a:ext cx="4811140" cy="1834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1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68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UNIVERSITE</a:t>
                      </a:r>
                      <a:r>
                        <a:rPr lang="fr-FR" sz="1100" b="0" i="0" baseline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| </a:t>
                      </a: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Titre du diplôme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Décrivez en une ligne les objectifs et les spécialités de cette formation. Inscrivez votre mention si vous en avez eu une.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370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UNIVERSITE</a:t>
                      </a:r>
                      <a:r>
                        <a:rPr lang="fr-FR" sz="1100" b="0" i="0" baseline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| </a:t>
                      </a: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Titre du diplôme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Décrivez en une ligne les objectifs et les spécialités de cette formation. Inscrivez votre mention si vous en avez eu une.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370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UNIVERSITE</a:t>
                      </a:r>
                      <a:r>
                        <a:rPr lang="fr-FR" sz="1100" b="0" i="0" baseline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l</a:t>
                      </a:r>
                      <a:r>
                        <a:rPr lang="fr-FR" sz="1100" b="0" i="0" baseline="0" dirty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Titre du diplôme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Décrivez en une ligne les objectifs et les spécialités de cette formation.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1602554" y="3990320"/>
            <a:ext cx="0" cy="1834474"/>
          </a:xfrm>
          <a:prstGeom prst="line">
            <a:avLst/>
          </a:prstGeom>
          <a:ln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9368" y="4583668"/>
            <a:ext cx="155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52AFB7"/>
                </a:solidFill>
                <a:latin typeface="Avenir Book" charset="0"/>
                <a:ea typeface="Avenir Book" charset="0"/>
                <a:cs typeface="Avenir Book" charset="0"/>
              </a:rPr>
              <a:t>FORMATION</a:t>
            </a:r>
            <a:endParaRPr lang="fr-FR" dirty="0"/>
          </a:p>
        </p:txBody>
      </p:sp>
      <p:graphicFrame>
        <p:nvGraphicFramePr>
          <p:cNvPr id="2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50501"/>
              </p:ext>
            </p:extLst>
          </p:nvPr>
        </p:nvGraphicFramePr>
        <p:xfrm>
          <a:off x="1773044" y="5951783"/>
          <a:ext cx="4917688" cy="21183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SOCIETE – VILLE</a:t>
                      </a:r>
                      <a:r>
                        <a:rPr lang="fr-FR" sz="1100" b="0" i="0" baseline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| </a:t>
                      </a: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Titre du poste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Décrivez ici les fonctions que vous avez occupé. Décrivez également vos missions, le nombre de personne que vous avez encadrez 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SOCIETE – VILLE</a:t>
                      </a:r>
                      <a:r>
                        <a:rPr lang="fr-FR" sz="1100" b="0" i="0" baseline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| </a:t>
                      </a: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Titre du poste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Décrivez ici les fonctions que vous avez occupé. Décrivez également vos missions, le nombre de personne que vous avez encadrez 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SOCIETE – VILLE</a:t>
                      </a:r>
                      <a:r>
                        <a:rPr lang="fr-FR" sz="1100" b="0" i="0" baseline="0" dirty="0">
                          <a:solidFill>
                            <a:srgbClr val="52AFB7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|</a:t>
                      </a:r>
                      <a:r>
                        <a:rPr lang="fr-FR" sz="1100" b="0" i="0" baseline="0" dirty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Titre du poste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Décrivez ici les fonctions que vous avez occupé. Décrivez également vos missions, le nombre de personne que vous avez encadrez 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5" name="Connecteur droit 24"/>
          <p:cNvCxnSpPr/>
          <p:nvPr/>
        </p:nvCxnSpPr>
        <p:spPr>
          <a:xfrm>
            <a:off x="1594922" y="5951783"/>
            <a:ext cx="0" cy="2118327"/>
          </a:xfrm>
          <a:prstGeom prst="line">
            <a:avLst/>
          </a:prstGeom>
          <a:ln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0" y="6460003"/>
            <a:ext cx="15472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solidFill>
                  <a:srgbClr val="52AFB7"/>
                </a:solidFill>
                <a:latin typeface="Avenir Book" charset="0"/>
                <a:ea typeface="Avenir Book" charset="0"/>
                <a:cs typeface="Avenir Book" charset="0"/>
              </a:rPr>
              <a:t>EXPERIENCE</a:t>
            </a:r>
          </a:p>
          <a:p>
            <a:pPr algn="ctr"/>
            <a:r>
              <a:rPr lang="fr-FR" b="1" dirty="0">
                <a:solidFill>
                  <a:srgbClr val="52AFB7"/>
                </a:solidFill>
                <a:latin typeface="Avenir Book" charset="0"/>
                <a:ea typeface="Avenir Book" charset="0"/>
                <a:cs typeface="Avenir Book" charset="0"/>
              </a:rPr>
              <a:t>PRO.</a:t>
            </a:r>
            <a:endParaRPr lang="fr-FR" dirty="0"/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81461"/>
              </p:ext>
            </p:extLst>
          </p:nvPr>
        </p:nvGraphicFramePr>
        <p:xfrm>
          <a:off x="241672" y="8296590"/>
          <a:ext cx="3062744" cy="1437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2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512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52AFB7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COMPETENCES PRO.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Web développement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Logiciel de gestion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Microsoft Office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Windows /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MAcOS</a:t>
                      </a:r>
                      <a:endParaRPr kumimoji="0" lang="fr-F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9" name="Connecteur droit 28"/>
          <p:cNvCxnSpPr/>
          <p:nvPr/>
        </p:nvCxnSpPr>
        <p:spPr>
          <a:xfrm>
            <a:off x="2131308" y="8757727"/>
            <a:ext cx="1078992" cy="0"/>
          </a:xfrm>
          <a:prstGeom prst="line">
            <a:avLst/>
          </a:prstGeom>
          <a:ln w="19050"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131308" y="9056431"/>
            <a:ext cx="1078992" cy="0"/>
          </a:xfrm>
          <a:prstGeom prst="line">
            <a:avLst/>
          </a:prstGeom>
          <a:ln w="19050"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131308" y="9346544"/>
            <a:ext cx="1078992" cy="0"/>
          </a:xfrm>
          <a:prstGeom prst="line">
            <a:avLst/>
          </a:prstGeom>
          <a:ln w="19050"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2131308" y="9636104"/>
            <a:ext cx="1078992" cy="0"/>
          </a:xfrm>
          <a:prstGeom prst="line">
            <a:avLst/>
          </a:prstGeom>
          <a:ln w="19050"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2921281" y="8691696"/>
            <a:ext cx="149246" cy="149246"/>
          </a:xfrm>
          <a:prstGeom prst="ellipse">
            <a:avLst/>
          </a:prstGeom>
          <a:solidFill>
            <a:schemeClr val="bg1"/>
          </a:solidFill>
          <a:ln>
            <a:solidFill>
              <a:srgbClr val="52A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2746596" y="8981720"/>
            <a:ext cx="149246" cy="149246"/>
          </a:xfrm>
          <a:prstGeom prst="ellipse">
            <a:avLst/>
          </a:prstGeom>
          <a:solidFill>
            <a:schemeClr val="bg1"/>
          </a:solidFill>
          <a:ln>
            <a:solidFill>
              <a:srgbClr val="52A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2995904" y="9265932"/>
            <a:ext cx="149246" cy="149246"/>
          </a:xfrm>
          <a:prstGeom prst="ellipse">
            <a:avLst/>
          </a:prstGeom>
          <a:solidFill>
            <a:schemeClr val="bg1"/>
          </a:solidFill>
          <a:ln>
            <a:solidFill>
              <a:srgbClr val="52A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2895842" y="9561481"/>
            <a:ext cx="149246" cy="149246"/>
          </a:xfrm>
          <a:prstGeom prst="ellipse">
            <a:avLst/>
          </a:prstGeom>
          <a:solidFill>
            <a:schemeClr val="bg1"/>
          </a:solidFill>
          <a:ln>
            <a:solidFill>
              <a:srgbClr val="52A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9" name="Tableau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681966"/>
              </p:ext>
            </p:extLst>
          </p:nvPr>
        </p:nvGraphicFramePr>
        <p:xfrm>
          <a:off x="4000273" y="8314528"/>
          <a:ext cx="3062744" cy="1153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2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512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52AFB7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LANGUES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Anglais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Allemand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Italien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0" name="Rectangle 39"/>
          <p:cNvSpPr/>
          <p:nvPr/>
        </p:nvSpPr>
        <p:spPr>
          <a:xfrm>
            <a:off x="5263202" y="8688070"/>
            <a:ext cx="1260050" cy="159281"/>
          </a:xfrm>
          <a:prstGeom prst="rect">
            <a:avLst/>
          </a:prstGeom>
          <a:solidFill>
            <a:srgbClr val="52A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263202" y="8972612"/>
            <a:ext cx="1260050" cy="159281"/>
          </a:xfrm>
          <a:prstGeom prst="rect">
            <a:avLst/>
          </a:prstGeom>
          <a:solidFill>
            <a:srgbClr val="52A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263202" y="9262108"/>
            <a:ext cx="1260050" cy="159281"/>
          </a:xfrm>
          <a:prstGeom prst="rect">
            <a:avLst/>
          </a:prstGeom>
          <a:solidFill>
            <a:srgbClr val="52A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263202" y="8688069"/>
            <a:ext cx="1026162" cy="159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266336" y="8972612"/>
            <a:ext cx="873782" cy="159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266335" y="9262107"/>
            <a:ext cx="1162801" cy="159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46"/>
          <p:cNvCxnSpPr/>
          <p:nvPr/>
        </p:nvCxnSpPr>
        <p:spPr>
          <a:xfrm>
            <a:off x="2831152" y="633404"/>
            <a:ext cx="345920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713523" y="8314528"/>
            <a:ext cx="0" cy="1566702"/>
          </a:xfrm>
          <a:prstGeom prst="line">
            <a:avLst/>
          </a:prstGeom>
          <a:ln>
            <a:solidFill>
              <a:srgbClr val="52A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2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5349960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539</Words>
  <Application>Microsoft Macintosh PowerPoint</Application>
  <PresentationFormat>Format A4 (210 x 297 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Courier New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2016-07-29T17:53:36Z</dcterms:created>
  <dcterms:modified xsi:type="dcterms:W3CDTF">2023-03-10T11:26:25Z</dcterms:modified>
</cp:coreProperties>
</file>