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12E"/>
    <a:srgbClr val="8FC64A"/>
    <a:srgbClr val="393668"/>
    <a:srgbClr val="86C4D9"/>
    <a:srgbClr val="EF4C44"/>
    <a:srgbClr val="5B9BD5"/>
    <a:srgbClr val="438F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17"/>
    <p:restoredTop sz="94586"/>
  </p:normalViewPr>
  <p:slideViewPr>
    <p:cSldViewPr snapToGrid="0" snapToObjects="1">
      <p:cViewPr varScale="1">
        <p:scale>
          <a:sx n="86" d="100"/>
          <a:sy n="86" d="100"/>
        </p:scale>
        <p:origin x="359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214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21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82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4971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499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515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5132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400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7206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8173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6264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BFB57-431E-274B-A0AA-E5A1012118D8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223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Rectangle 327"/>
          <p:cNvSpPr/>
          <p:nvPr/>
        </p:nvSpPr>
        <p:spPr>
          <a:xfrm>
            <a:off x="3060752" y="7417819"/>
            <a:ext cx="3797248" cy="24871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0" name="Rectangle 289"/>
          <p:cNvSpPr/>
          <p:nvPr/>
        </p:nvSpPr>
        <p:spPr>
          <a:xfrm>
            <a:off x="3072875" y="4345057"/>
            <a:ext cx="3785126" cy="307276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9" name="Rectangle 288"/>
          <p:cNvSpPr/>
          <p:nvPr/>
        </p:nvSpPr>
        <p:spPr>
          <a:xfrm>
            <a:off x="3060752" y="0"/>
            <a:ext cx="3797248" cy="434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0" name="Rectangle 229"/>
          <p:cNvSpPr/>
          <p:nvPr/>
        </p:nvSpPr>
        <p:spPr>
          <a:xfrm>
            <a:off x="-25731" y="0"/>
            <a:ext cx="3089189" cy="9906000"/>
          </a:xfrm>
          <a:prstGeom prst="rect">
            <a:avLst/>
          </a:prstGeom>
          <a:solidFill>
            <a:srgbClr val="FFF1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60" name="Connecteur droit 159"/>
          <p:cNvCxnSpPr/>
          <p:nvPr/>
        </p:nvCxnSpPr>
        <p:spPr>
          <a:xfrm>
            <a:off x="3377674" y="4789063"/>
            <a:ext cx="0" cy="248635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cteur droit 158"/>
          <p:cNvCxnSpPr/>
          <p:nvPr/>
        </p:nvCxnSpPr>
        <p:spPr>
          <a:xfrm>
            <a:off x="3378309" y="679311"/>
            <a:ext cx="0" cy="353898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273051" y="126999"/>
            <a:ext cx="25330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BAURICE DELAVINE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73051" y="418833"/>
            <a:ext cx="21342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Titre du poste recherché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73051" y="2579850"/>
            <a:ext cx="2051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A PROPOS DE MOI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163047" y="327054"/>
            <a:ext cx="35541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 charset="0"/>
                <a:ea typeface="Avenir Book" charset="0"/>
                <a:cs typeface="Avenir Book" charset="0"/>
              </a:rPr>
              <a:t>EXPERIENCES PROFESSIONNELLES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162412" y="4467286"/>
            <a:ext cx="1405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FORMATION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268949" y="6510727"/>
            <a:ext cx="24048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 charset="0"/>
                <a:ea typeface="Avenir Book" charset="0"/>
                <a:cs typeface="Avenir Book" charset="0"/>
              </a:rPr>
              <a:t>COMPETENCES PERSO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290766" y="8112490"/>
            <a:ext cx="2241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 charset="0"/>
                <a:ea typeface="Avenir Book" charset="0"/>
                <a:cs typeface="Avenir Book" charset="0"/>
              </a:rPr>
              <a:t>COMPETENCES CLES</a:t>
            </a:r>
          </a:p>
        </p:txBody>
      </p:sp>
      <p:pic>
        <p:nvPicPr>
          <p:cNvPr id="144" name="Image 1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69" y="779648"/>
            <a:ext cx="2420987" cy="1625438"/>
          </a:xfrm>
          <a:prstGeom prst="rect">
            <a:avLst/>
          </a:prstGeom>
        </p:spPr>
      </p:pic>
      <p:cxnSp>
        <p:nvCxnSpPr>
          <p:cNvPr id="147" name="Connecteur droit 146"/>
          <p:cNvCxnSpPr/>
          <p:nvPr/>
        </p:nvCxnSpPr>
        <p:spPr>
          <a:xfrm>
            <a:off x="3246863" y="679311"/>
            <a:ext cx="336296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cteur droit 149"/>
          <p:cNvCxnSpPr/>
          <p:nvPr/>
        </p:nvCxnSpPr>
        <p:spPr>
          <a:xfrm>
            <a:off x="3204320" y="4789063"/>
            <a:ext cx="340550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Dodécagone 151"/>
          <p:cNvSpPr/>
          <p:nvPr/>
        </p:nvSpPr>
        <p:spPr>
          <a:xfrm>
            <a:off x="3204955" y="1082672"/>
            <a:ext cx="346709" cy="345896"/>
          </a:xfrm>
          <a:prstGeom prst="dodecagon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  <p:sp>
        <p:nvSpPr>
          <p:cNvPr id="153" name="Dodécagone 152"/>
          <p:cNvSpPr/>
          <p:nvPr/>
        </p:nvSpPr>
        <p:spPr>
          <a:xfrm>
            <a:off x="3204955" y="1924327"/>
            <a:ext cx="346709" cy="345896"/>
          </a:xfrm>
          <a:prstGeom prst="dodecagon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154" name="Dodécagone 153"/>
          <p:cNvSpPr/>
          <p:nvPr/>
        </p:nvSpPr>
        <p:spPr>
          <a:xfrm>
            <a:off x="3204955" y="2718593"/>
            <a:ext cx="346709" cy="345896"/>
          </a:xfrm>
          <a:prstGeom prst="dodecagon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</a:p>
        </p:txBody>
      </p:sp>
      <p:sp>
        <p:nvSpPr>
          <p:cNvPr id="155" name="Dodécagone 154"/>
          <p:cNvSpPr/>
          <p:nvPr/>
        </p:nvSpPr>
        <p:spPr>
          <a:xfrm>
            <a:off x="3204955" y="3521081"/>
            <a:ext cx="346709" cy="345896"/>
          </a:xfrm>
          <a:prstGeom prst="dodecagon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</a:t>
            </a:r>
          </a:p>
        </p:txBody>
      </p:sp>
      <p:sp>
        <p:nvSpPr>
          <p:cNvPr id="156" name="Dodécagone 155"/>
          <p:cNvSpPr/>
          <p:nvPr/>
        </p:nvSpPr>
        <p:spPr>
          <a:xfrm>
            <a:off x="3204320" y="5144178"/>
            <a:ext cx="346709" cy="345896"/>
          </a:xfrm>
          <a:prstGeom prst="dodec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57" name="Dodécagone 156"/>
          <p:cNvSpPr/>
          <p:nvPr/>
        </p:nvSpPr>
        <p:spPr>
          <a:xfrm>
            <a:off x="3204320" y="5925889"/>
            <a:ext cx="346709" cy="345896"/>
          </a:xfrm>
          <a:prstGeom prst="dodec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3" name="Ellipse 162"/>
          <p:cNvSpPr/>
          <p:nvPr/>
        </p:nvSpPr>
        <p:spPr>
          <a:xfrm>
            <a:off x="2300144" y="7029211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Ellipse 163"/>
          <p:cNvSpPr/>
          <p:nvPr/>
        </p:nvSpPr>
        <p:spPr>
          <a:xfrm>
            <a:off x="2527495" y="7029238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Ellipse 164"/>
          <p:cNvSpPr/>
          <p:nvPr/>
        </p:nvSpPr>
        <p:spPr>
          <a:xfrm>
            <a:off x="2754846" y="7029211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" name="Ellipse 172"/>
          <p:cNvSpPr/>
          <p:nvPr/>
        </p:nvSpPr>
        <p:spPr>
          <a:xfrm>
            <a:off x="2300144" y="7275413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" name="Ellipse 173"/>
          <p:cNvSpPr/>
          <p:nvPr/>
        </p:nvSpPr>
        <p:spPr>
          <a:xfrm>
            <a:off x="2527495" y="7275440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5" name="Ellipse 174"/>
          <p:cNvSpPr/>
          <p:nvPr/>
        </p:nvSpPr>
        <p:spPr>
          <a:xfrm>
            <a:off x="2754846" y="7275413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Ellipse 177"/>
          <p:cNvSpPr/>
          <p:nvPr/>
        </p:nvSpPr>
        <p:spPr>
          <a:xfrm>
            <a:off x="2300144" y="7527612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" name="Ellipse 178"/>
          <p:cNvSpPr/>
          <p:nvPr/>
        </p:nvSpPr>
        <p:spPr>
          <a:xfrm>
            <a:off x="2527495" y="7527639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" name="Ellipse 179"/>
          <p:cNvSpPr/>
          <p:nvPr/>
        </p:nvSpPr>
        <p:spPr>
          <a:xfrm>
            <a:off x="2754846" y="7527612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Ellipse 182"/>
          <p:cNvSpPr/>
          <p:nvPr/>
        </p:nvSpPr>
        <p:spPr>
          <a:xfrm>
            <a:off x="2300144" y="7795818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" name="Ellipse 183"/>
          <p:cNvSpPr/>
          <p:nvPr/>
        </p:nvSpPr>
        <p:spPr>
          <a:xfrm>
            <a:off x="2527495" y="7795845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" name="Ellipse 184"/>
          <p:cNvSpPr/>
          <p:nvPr/>
        </p:nvSpPr>
        <p:spPr>
          <a:xfrm>
            <a:off x="2754846" y="7795818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5" name="Ellipse 244"/>
          <p:cNvSpPr/>
          <p:nvPr/>
        </p:nvSpPr>
        <p:spPr>
          <a:xfrm>
            <a:off x="1601243" y="7032941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6" name="Ellipse 245"/>
          <p:cNvSpPr/>
          <p:nvPr/>
        </p:nvSpPr>
        <p:spPr>
          <a:xfrm>
            <a:off x="1828594" y="7032968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7" name="Ellipse 246"/>
          <p:cNvSpPr/>
          <p:nvPr/>
        </p:nvSpPr>
        <p:spPr>
          <a:xfrm>
            <a:off x="2055945" y="7032941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8" name="Ellipse 247"/>
          <p:cNvSpPr/>
          <p:nvPr/>
        </p:nvSpPr>
        <p:spPr>
          <a:xfrm>
            <a:off x="1601243" y="7279143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9" name="Ellipse 248"/>
          <p:cNvSpPr/>
          <p:nvPr/>
        </p:nvSpPr>
        <p:spPr>
          <a:xfrm>
            <a:off x="1828594" y="7279170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0" name="Ellipse 249"/>
          <p:cNvSpPr/>
          <p:nvPr/>
        </p:nvSpPr>
        <p:spPr>
          <a:xfrm>
            <a:off x="2055945" y="7279143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1" name="Ellipse 250"/>
          <p:cNvSpPr/>
          <p:nvPr/>
        </p:nvSpPr>
        <p:spPr>
          <a:xfrm>
            <a:off x="1601243" y="7531342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2" name="Ellipse 251"/>
          <p:cNvSpPr/>
          <p:nvPr/>
        </p:nvSpPr>
        <p:spPr>
          <a:xfrm>
            <a:off x="1828594" y="7531369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3" name="Ellipse 252"/>
          <p:cNvSpPr/>
          <p:nvPr/>
        </p:nvSpPr>
        <p:spPr>
          <a:xfrm>
            <a:off x="2055945" y="7531342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4" name="Ellipse 253"/>
          <p:cNvSpPr/>
          <p:nvPr/>
        </p:nvSpPr>
        <p:spPr>
          <a:xfrm>
            <a:off x="1601243" y="7799548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5" name="Ellipse 254"/>
          <p:cNvSpPr/>
          <p:nvPr/>
        </p:nvSpPr>
        <p:spPr>
          <a:xfrm>
            <a:off x="1828594" y="7799575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6" name="Ellipse 255"/>
          <p:cNvSpPr/>
          <p:nvPr/>
        </p:nvSpPr>
        <p:spPr>
          <a:xfrm>
            <a:off x="2055945" y="7799548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7" name="Ellipse 256"/>
          <p:cNvSpPr/>
          <p:nvPr/>
        </p:nvSpPr>
        <p:spPr>
          <a:xfrm>
            <a:off x="2300144" y="8669472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8" name="Ellipse 257"/>
          <p:cNvSpPr/>
          <p:nvPr/>
        </p:nvSpPr>
        <p:spPr>
          <a:xfrm>
            <a:off x="2527495" y="8669499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9" name="Ellipse 258"/>
          <p:cNvSpPr/>
          <p:nvPr/>
        </p:nvSpPr>
        <p:spPr>
          <a:xfrm>
            <a:off x="2754846" y="8669472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2" name="Ellipse 261"/>
          <p:cNvSpPr/>
          <p:nvPr/>
        </p:nvSpPr>
        <p:spPr>
          <a:xfrm>
            <a:off x="2300144" y="8915674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3" name="Ellipse 262"/>
          <p:cNvSpPr/>
          <p:nvPr/>
        </p:nvSpPr>
        <p:spPr>
          <a:xfrm>
            <a:off x="2527495" y="8915701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4" name="Ellipse 263"/>
          <p:cNvSpPr/>
          <p:nvPr/>
        </p:nvSpPr>
        <p:spPr>
          <a:xfrm>
            <a:off x="2754846" y="8915674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7" name="Ellipse 266"/>
          <p:cNvSpPr/>
          <p:nvPr/>
        </p:nvSpPr>
        <p:spPr>
          <a:xfrm>
            <a:off x="2300144" y="9167873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8" name="Ellipse 267"/>
          <p:cNvSpPr/>
          <p:nvPr/>
        </p:nvSpPr>
        <p:spPr>
          <a:xfrm>
            <a:off x="2527495" y="9167900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9" name="Ellipse 268"/>
          <p:cNvSpPr/>
          <p:nvPr/>
        </p:nvSpPr>
        <p:spPr>
          <a:xfrm>
            <a:off x="2754846" y="9167873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2" name="Ellipse 271"/>
          <p:cNvSpPr/>
          <p:nvPr/>
        </p:nvSpPr>
        <p:spPr>
          <a:xfrm>
            <a:off x="2300144" y="9436079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3" name="Ellipse 272"/>
          <p:cNvSpPr/>
          <p:nvPr/>
        </p:nvSpPr>
        <p:spPr>
          <a:xfrm>
            <a:off x="2527495" y="9436106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4" name="Ellipse 273"/>
          <p:cNvSpPr/>
          <p:nvPr/>
        </p:nvSpPr>
        <p:spPr>
          <a:xfrm>
            <a:off x="2754846" y="9436079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7" name="Ellipse 276"/>
          <p:cNvSpPr/>
          <p:nvPr/>
        </p:nvSpPr>
        <p:spPr>
          <a:xfrm>
            <a:off x="1601243" y="8673202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8" name="Ellipse 277"/>
          <p:cNvSpPr/>
          <p:nvPr/>
        </p:nvSpPr>
        <p:spPr>
          <a:xfrm>
            <a:off x="1828594" y="8673229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9" name="Ellipse 278"/>
          <p:cNvSpPr/>
          <p:nvPr/>
        </p:nvSpPr>
        <p:spPr>
          <a:xfrm>
            <a:off x="2055945" y="8673202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0" name="Ellipse 279"/>
          <p:cNvSpPr/>
          <p:nvPr/>
        </p:nvSpPr>
        <p:spPr>
          <a:xfrm>
            <a:off x="1601243" y="8919404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1" name="Ellipse 280"/>
          <p:cNvSpPr/>
          <p:nvPr/>
        </p:nvSpPr>
        <p:spPr>
          <a:xfrm>
            <a:off x="1828594" y="8919431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2" name="Ellipse 281"/>
          <p:cNvSpPr/>
          <p:nvPr/>
        </p:nvSpPr>
        <p:spPr>
          <a:xfrm>
            <a:off x="2055945" y="8919404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3" name="Ellipse 282"/>
          <p:cNvSpPr/>
          <p:nvPr/>
        </p:nvSpPr>
        <p:spPr>
          <a:xfrm>
            <a:off x="1601243" y="9171603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4" name="Ellipse 283"/>
          <p:cNvSpPr/>
          <p:nvPr/>
        </p:nvSpPr>
        <p:spPr>
          <a:xfrm>
            <a:off x="1828594" y="9171630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5" name="Ellipse 284"/>
          <p:cNvSpPr/>
          <p:nvPr/>
        </p:nvSpPr>
        <p:spPr>
          <a:xfrm>
            <a:off x="2055945" y="9171603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6" name="Ellipse 285"/>
          <p:cNvSpPr/>
          <p:nvPr/>
        </p:nvSpPr>
        <p:spPr>
          <a:xfrm>
            <a:off x="1601243" y="9439809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7" name="Ellipse 286"/>
          <p:cNvSpPr/>
          <p:nvPr/>
        </p:nvSpPr>
        <p:spPr>
          <a:xfrm>
            <a:off x="1828594" y="9439836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8" name="Ellipse 287"/>
          <p:cNvSpPr/>
          <p:nvPr/>
        </p:nvSpPr>
        <p:spPr>
          <a:xfrm>
            <a:off x="2055945" y="9439809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2" name="ZoneTexte 291"/>
          <p:cNvSpPr txBox="1"/>
          <p:nvPr/>
        </p:nvSpPr>
        <p:spPr>
          <a:xfrm>
            <a:off x="273050" y="4614446"/>
            <a:ext cx="2051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CONTACT</a:t>
            </a:r>
          </a:p>
        </p:txBody>
      </p:sp>
      <p:pic>
        <p:nvPicPr>
          <p:cNvPr id="293" name="Image 29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50" y="4953000"/>
            <a:ext cx="436142" cy="1248953"/>
          </a:xfrm>
          <a:prstGeom prst="rect">
            <a:avLst/>
          </a:prstGeom>
        </p:spPr>
      </p:pic>
      <p:sp>
        <p:nvSpPr>
          <p:cNvPr id="294" name="Rectangle 293"/>
          <p:cNvSpPr/>
          <p:nvPr/>
        </p:nvSpPr>
        <p:spPr>
          <a:xfrm>
            <a:off x="660813" y="5079446"/>
            <a:ext cx="221727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17 rue de la réussite 75012 Paris</a:t>
            </a:r>
            <a:endParaRPr lang="fr-FR" sz="1100" dirty="0"/>
          </a:p>
        </p:txBody>
      </p:sp>
      <p:sp>
        <p:nvSpPr>
          <p:cNvPr id="295" name="Rectangle 294"/>
          <p:cNvSpPr/>
          <p:nvPr/>
        </p:nvSpPr>
        <p:spPr>
          <a:xfrm>
            <a:off x="660813" y="5365511"/>
            <a:ext cx="112402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06 01 02 03 04</a:t>
            </a:r>
            <a:endParaRPr lang="fr-FR" sz="1100" dirty="0"/>
          </a:p>
        </p:txBody>
      </p:sp>
      <p:sp>
        <p:nvSpPr>
          <p:cNvPr id="296" name="Rectangle 295"/>
          <p:cNvSpPr/>
          <p:nvPr/>
        </p:nvSpPr>
        <p:spPr>
          <a:xfrm>
            <a:off x="660813" y="5615563"/>
            <a:ext cx="112883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mail@mail.com</a:t>
            </a:r>
            <a:endParaRPr lang="fr-FR" sz="1100" dirty="0"/>
          </a:p>
        </p:txBody>
      </p:sp>
      <p:sp>
        <p:nvSpPr>
          <p:cNvPr id="297" name="Rectangle 296"/>
          <p:cNvSpPr/>
          <p:nvPr/>
        </p:nvSpPr>
        <p:spPr>
          <a:xfrm>
            <a:off x="651397" y="5865615"/>
            <a:ext cx="171232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twitter.com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/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moncompte</a:t>
            </a:r>
            <a:endParaRPr lang="fr-FR" sz="1100" dirty="0"/>
          </a:p>
        </p:txBody>
      </p:sp>
      <p:sp>
        <p:nvSpPr>
          <p:cNvPr id="299" name="Dodécagone 298"/>
          <p:cNvSpPr/>
          <p:nvPr/>
        </p:nvSpPr>
        <p:spPr>
          <a:xfrm>
            <a:off x="3210777" y="6680004"/>
            <a:ext cx="346709" cy="345896"/>
          </a:xfrm>
          <a:prstGeom prst="dodec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01" name="ZoneTexte 300"/>
          <p:cNvSpPr txBox="1"/>
          <p:nvPr/>
        </p:nvSpPr>
        <p:spPr>
          <a:xfrm>
            <a:off x="3201846" y="7635413"/>
            <a:ext cx="11256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 charset="0"/>
                <a:ea typeface="Avenir Book" charset="0"/>
                <a:cs typeface="Avenir Book" charset="0"/>
              </a:rPr>
              <a:t>LANGUES</a:t>
            </a:r>
          </a:p>
        </p:txBody>
      </p:sp>
      <p:sp>
        <p:nvSpPr>
          <p:cNvPr id="303" name="Ellipse 302"/>
          <p:cNvSpPr/>
          <p:nvPr/>
        </p:nvSpPr>
        <p:spPr>
          <a:xfrm>
            <a:off x="5211224" y="8192395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4" name="Ellipse 303"/>
          <p:cNvSpPr/>
          <p:nvPr/>
        </p:nvSpPr>
        <p:spPr>
          <a:xfrm>
            <a:off x="5438575" y="8192422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5" name="Ellipse 304"/>
          <p:cNvSpPr/>
          <p:nvPr/>
        </p:nvSpPr>
        <p:spPr>
          <a:xfrm>
            <a:off x="5665926" y="8192395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6" name="Ellipse 305"/>
          <p:cNvSpPr/>
          <p:nvPr/>
        </p:nvSpPr>
        <p:spPr>
          <a:xfrm>
            <a:off x="5211224" y="8438597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7" name="Ellipse 306"/>
          <p:cNvSpPr/>
          <p:nvPr/>
        </p:nvSpPr>
        <p:spPr>
          <a:xfrm>
            <a:off x="5438575" y="8438624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8" name="Ellipse 307"/>
          <p:cNvSpPr/>
          <p:nvPr/>
        </p:nvSpPr>
        <p:spPr>
          <a:xfrm>
            <a:off x="5665926" y="8438597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9" name="Ellipse 308"/>
          <p:cNvSpPr/>
          <p:nvPr/>
        </p:nvSpPr>
        <p:spPr>
          <a:xfrm>
            <a:off x="5211224" y="8690796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0" name="Ellipse 309"/>
          <p:cNvSpPr/>
          <p:nvPr/>
        </p:nvSpPr>
        <p:spPr>
          <a:xfrm>
            <a:off x="5438575" y="8690823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1" name="Ellipse 310"/>
          <p:cNvSpPr/>
          <p:nvPr/>
        </p:nvSpPr>
        <p:spPr>
          <a:xfrm>
            <a:off x="5665926" y="8690796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2" name="Ellipse 311"/>
          <p:cNvSpPr/>
          <p:nvPr/>
        </p:nvSpPr>
        <p:spPr>
          <a:xfrm>
            <a:off x="5211224" y="8959002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3" name="Ellipse 312"/>
          <p:cNvSpPr/>
          <p:nvPr/>
        </p:nvSpPr>
        <p:spPr>
          <a:xfrm>
            <a:off x="5438575" y="8959029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4" name="Ellipse 313"/>
          <p:cNvSpPr/>
          <p:nvPr/>
        </p:nvSpPr>
        <p:spPr>
          <a:xfrm>
            <a:off x="5665926" y="8959002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5" name="Ellipse 314"/>
          <p:cNvSpPr/>
          <p:nvPr/>
        </p:nvSpPr>
        <p:spPr>
          <a:xfrm>
            <a:off x="4512323" y="8196125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6" name="Ellipse 315"/>
          <p:cNvSpPr/>
          <p:nvPr/>
        </p:nvSpPr>
        <p:spPr>
          <a:xfrm>
            <a:off x="4739674" y="8196152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7" name="Ellipse 316"/>
          <p:cNvSpPr/>
          <p:nvPr/>
        </p:nvSpPr>
        <p:spPr>
          <a:xfrm>
            <a:off x="4967025" y="8196125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8" name="Ellipse 317"/>
          <p:cNvSpPr/>
          <p:nvPr/>
        </p:nvSpPr>
        <p:spPr>
          <a:xfrm>
            <a:off x="4512323" y="8442327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9" name="Ellipse 318"/>
          <p:cNvSpPr/>
          <p:nvPr/>
        </p:nvSpPr>
        <p:spPr>
          <a:xfrm>
            <a:off x="4739674" y="8442354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0" name="Ellipse 319"/>
          <p:cNvSpPr/>
          <p:nvPr/>
        </p:nvSpPr>
        <p:spPr>
          <a:xfrm>
            <a:off x="4967025" y="8442327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1" name="Ellipse 320"/>
          <p:cNvSpPr/>
          <p:nvPr/>
        </p:nvSpPr>
        <p:spPr>
          <a:xfrm>
            <a:off x="4512323" y="8694526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2" name="Ellipse 321"/>
          <p:cNvSpPr/>
          <p:nvPr/>
        </p:nvSpPr>
        <p:spPr>
          <a:xfrm>
            <a:off x="4739674" y="8694553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3" name="Ellipse 322"/>
          <p:cNvSpPr/>
          <p:nvPr/>
        </p:nvSpPr>
        <p:spPr>
          <a:xfrm>
            <a:off x="4967025" y="8694526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4" name="Ellipse 323"/>
          <p:cNvSpPr/>
          <p:nvPr/>
        </p:nvSpPr>
        <p:spPr>
          <a:xfrm>
            <a:off x="4512323" y="8962732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5" name="Ellipse 324"/>
          <p:cNvSpPr/>
          <p:nvPr/>
        </p:nvSpPr>
        <p:spPr>
          <a:xfrm>
            <a:off x="4739674" y="8962759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6" name="Ellipse 325"/>
          <p:cNvSpPr/>
          <p:nvPr/>
        </p:nvSpPr>
        <p:spPr>
          <a:xfrm>
            <a:off x="4967025" y="8962732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7" name="Connecteur droit 326"/>
          <p:cNvCxnSpPr/>
          <p:nvPr/>
        </p:nvCxnSpPr>
        <p:spPr>
          <a:xfrm>
            <a:off x="3264273" y="7973967"/>
            <a:ext cx="34055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>
            <a:extLst>
              <a:ext uri="{FF2B5EF4-FFF2-40B4-BE49-F238E27FC236}">
                <a16:creationId xmlns:a16="http://schemas.microsoft.com/office/drawing/2014/main" id="{80128222-4C03-6F18-A373-A11D3F92E497}"/>
              </a:ext>
            </a:extLst>
          </p:cNvPr>
          <p:cNvSpPr txBox="1"/>
          <p:nvPr/>
        </p:nvSpPr>
        <p:spPr>
          <a:xfrm>
            <a:off x="3605132" y="722413"/>
            <a:ext cx="3084916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2013-2014  SOCIETE – VILLE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 - </a:t>
            </a: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Titre du poste</a:t>
            </a:r>
          </a:p>
          <a:p>
            <a:pPr defTabSz="457200">
              <a:buClr>
                <a:srgbClr val="00B050"/>
              </a:buClr>
              <a:buSzPct val="100000"/>
              <a:defRPr/>
            </a:pPr>
            <a:r>
              <a:rPr lang="fr-FR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Décrivez ici les fonctions que vous avez occupé. Décrivez également vos missions, le nombre de personne que vous avez encadré.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EAC4F3C-ED78-F5BF-92B2-6D6068D44227}"/>
              </a:ext>
            </a:extLst>
          </p:cNvPr>
          <p:cNvSpPr txBox="1"/>
          <p:nvPr/>
        </p:nvSpPr>
        <p:spPr>
          <a:xfrm>
            <a:off x="3575696" y="1594722"/>
            <a:ext cx="3084916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2013-2014  SOCIETE – VILLE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 - </a:t>
            </a: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Titre du poste</a:t>
            </a:r>
          </a:p>
          <a:p>
            <a:pPr defTabSz="457200">
              <a:buClr>
                <a:srgbClr val="00B050"/>
              </a:buClr>
              <a:buSzPct val="100000"/>
              <a:defRPr/>
            </a:pPr>
            <a:r>
              <a:rPr lang="fr-FR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Décrivez ici les fonctions que vous avez occupé. Décrivez également vos missions, le nombre de personne que vous avez encadré.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E0EF265-1031-E760-EF93-B62B861483C5}"/>
              </a:ext>
            </a:extLst>
          </p:cNvPr>
          <p:cNvSpPr txBox="1"/>
          <p:nvPr/>
        </p:nvSpPr>
        <p:spPr>
          <a:xfrm>
            <a:off x="3575696" y="2360316"/>
            <a:ext cx="3084916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2013-2014  SOCIETE – VILLE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 - </a:t>
            </a: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Titre du poste</a:t>
            </a:r>
          </a:p>
          <a:p>
            <a:pPr defTabSz="457200">
              <a:buClr>
                <a:srgbClr val="00B050"/>
              </a:buClr>
              <a:buSzPct val="100000"/>
              <a:defRPr/>
            </a:pPr>
            <a:r>
              <a:rPr lang="fr-FR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Décrivez ici les fonctions que vous avez occupé. Décrivez également vos missions, le nombre de personne que vous avez encadré.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00CFC77-61A1-0469-A156-89E34E3F8182}"/>
              </a:ext>
            </a:extLst>
          </p:cNvPr>
          <p:cNvSpPr txBox="1"/>
          <p:nvPr/>
        </p:nvSpPr>
        <p:spPr>
          <a:xfrm>
            <a:off x="3562768" y="3244215"/>
            <a:ext cx="3084916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2013-2014  SOCIETE – VILLE</a:t>
            </a:r>
            <a:r>
              <a:rPr lang="fr-FR" sz="1100" dirty="0">
                <a:latin typeface="Avenir Book" charset="0"/>
                <a:ea typeface="Avenir Book" charset="0"/>
                <a:cs typeface="Avenir Book" charset="0"/>
              </a:rPr>
              <a:t> - </a:t>
            </a: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Titre du poste</a:t>
            </a:r>
          </a:p>
          <a:p>
            <a:pPr defTabSz="457200">
              <a:buClr>
                <a:srgbClr val="00B050"/>
              </a:buClr>
              <a:buSzPct val="100000"/>
              <a:defRPr/>
            </a:pPr>
            <a:r>
              <a:rPr lang="fr-FR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Décrivez ici les fonctions que vous avez occupé. Décrivez également vos missions, le nombre de personne que vous avez encadré.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BEBA2D7-DEF0-BFAB-B097-360071D868CD}"/>
              </a:ext>
            </a:extLst>
          </p:cNvPr>
          <p:cNvSpPr txBox="1"/>
          <p:nvPr/>
        </p:nvSpPr>
        <p:spPr>
          <a:xfrm>
            <a:off x="3605131" y="4863243"/>
            <a:ext cx="3112091" cy="811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2013-2014  UNIVERSITE</a:t>
            </a:r>
            <a:r>
              <a:rPr lang="fr-FR" sz="11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 - </a:t>
            </a:r>
            <a:r>
              <a:rPr lang="fr-FR" sz="1100" b="1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Titre du diplôme</a:t>
            </a:r>
          </a:p>
          <a:p>
            <a:pPr defTabSz="685800">
              <a:defRPr/>
            </a:pPr>
            <a:r>
              <a:rPr lang="fr-FR" sz="11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Décrivez en une ligne les objectifs et les spécialités de cette formation. Inscrivez votre mention si vous en avez eu une.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5B40D6D-BCC9-0A48-91FD-9982FB4AD0E5}"/>
              </a:ext>
            </a:extLst>
          </p:cNvPr>
          <p:cNvSpPr txBox="1"/>
          <p:nvPr/>
        </p:nvSpPr>
        <p:spPr>
          <a:xfrm>
            <a:off x="3576122" y="5704372"/>
            <a:ext cx="3084916" cy="811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2013-2014  UNIVERSITE</a:t>
            </a:r>
            <a:r>
              <a:rPr lang="fr-FR" sz="11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 - </a:t>
            </a:r>
            <a:r>
              <a:rPr lang="fr-FR" sz="1100" b="1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Titre du diplôme</a:t>
            </a:r>
          </a:p>
          <a:p>
            <a:pPr defTabSz="685800">
              <a:defRPr/>
            </a:pPr>
            <a:r>
              <a:rPr lang="fr-FR" sz="11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Décrivez en une ligne les objectifs et les spécialités de cette formation. Inscrivez votre mention si vous en avez eu une.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869D195-BDE9-987B-0788-8F3D098A9EFD}"/>
              </a:ext>
            </a:extLst>
          </p:cNvPr>
          <p:cNvSpPr txBox="1"/>
          <p:nvPr/>
        </p:nvSpPr>
        <p:spPr>
          <a:xfrm>
            <a:off x="3562768" y="6515188"/>
            <a:ext cx="3084916" cy="811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2013-2014  UNIVERSITE</a:t>
            </a:r>
            <a:r>
              <a:rPr lang="fr-FR" sz="11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 - </a:t>
            </a:r>
            <a:r>
              <a:rPr lang="fr-FR" sz="1100" b="1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Titre du diplôme</a:t>
            </a:r>
          </a:p>
          <a:p>
            <a:pPr defTabSz="685800">
              <a:defRPr/>
            </a:pPr>
            <a:r>
              <a:rPr lang="fr-FR" sz="11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Décrivez en une ligne les objectifs et les spécialités de cette formation. Inscrivez votre mention si vous en avez eu une.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84F1AE1-7682-18B5-3FF1-FFF9857B9A89}"/>
              </a:ext>
            </a:extLst>
          </p:cNvPr>
          <p:cNvSpPr txBox="1"/>
          <p:nvPr/>
        </p:nvSpPr>
        <p:spPr>
          <a:xfrm>
            <a:off x="280464" y="2929402"/>
            <a:ext cx="252565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Décrivez en quelques lignes vos compétences clés pour le poste et vos objectifs de carrière. Vous pouvez les mettre en forme à l’aide de puces ou les laisser sous forme de texte plein. Cet espace peut servir de début d’introduction à votre lettre de motivation .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00537B33-F63C-3A2C-5CC7-2EFB10F5B008}"/>
              </a:ext>
            </a:extLst>
          </p:cNvPr>
          <p:cNvSpPr txBox="1"/>
          <p:nvPr/>
        </p:nvSpPr>
        <p:spPr>
          <a:xfrm>
            <a:off x="290766" y="6939244"/>
            <a:ext cx="133701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>
              <a:spcAft>
                <a:spcPts val="600"/>
              </a:spcAft>
            </a:pPr>
            <a:r>
              <a:rPr lang="fr-FR" sz="1100" dirty="0">
                <a:latin typeface="Avenir Book" panose="02000503020000020003" pitchFamily="2" charset="0"/>
              </a:rPr>
              <a:t>Leader </a:t>
            </a:r>
            <a:r>
              <a:rPr lang="fr-FR" sz="1100" dirty="0" err="1">
                <a:latin typeface="Avenir Book" panose="02000503020000020003" pitchFamily="2" charset="0"/>
              </a:rPr>
              <a:t>Ship</a:t>
            </a:r>
            <a:endParaRPr lang="fr-FR" sz="1100" dirty="0">
              <a:latin typeface="Avenir Book" panose="02000503020000020003" pitchFamily="2" charset="0"/>
            </a:endParaRPr>
          </a:p>
          <a:p>
            <a:pPr fontAlgn="ctr">
              <a:spcAft>
                <a:spcPts val="600"/>
              </a:spcAft>
            </a:pPr>
            <a:r>
              <a:rPr lang="fr-FR" sz="1100" dirty="0">
                <a:latin typeface="Avenir Book" panose="02000503020000020003" pitchFamily="2" charset="0"/>
              </a:rPr>
              <a:t>Créatif</a:t>
            </a:r>
          </a:p>
          <a:p>
            <a:pPr fontAlgn="ctr">
              <a:spcAft>
                <a:spcPts val="600"/>
              </a:spcAft>
            </a:pPr>
            <a:r>
              <a:rPr lang="fr-FR" sz="1100" dirty="0">
                <a:latin typeface="Avenir Book" panose="02000503020000020003" pitchFamily="2" charset="0"/>
              </a:rPr>
              <a:t>Sens de l’écoute</a:t>
            </a:r>
          </a:p>
          <a:p>
            <a:pPr fontAlgn="ctr">
              <a:spcAft>
                <a:spcPts val="600"/>
              </a:spcAft>
            </a:pPr>
            <a:r>
              <a:rPr lang="fr-FR" sz="1100" dirty="0">
                <a:latin typeface="Avenir Book" panose="02000503020000020003" pitchFamily="2" charset="0"/>
              </a:rPr>
              <a:t>Sérieux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D9E6FA9-36F3-8508-7875-8668E5D5FCC7}"/>
              </a:ext>
            </a:extLst>
          </p:cNvPr>
          <p:cNvSpPr txBox="1"/>
          <p:nvPr/>
        </p:nvSpPr>
        <p:spPr>
          <a:xfrm>
            <a:off x="264229" y="8596138"/>
            <a:ext cx="133701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>
              <a:spcAft>
                <a:spcPts val="600"/>
              </a:spcAft>
            </a:pPr>
            <a:r>
              <a:rPr lang="fr-FR" sz="1100" dirty="0"/>
              <a:t>Google </a:t>
            </a:r>
            <a:r>
              <a:rPr lang="fr-FR" sz="1100" dirty="0" err="1"/>
              <a:t>Adwords</a:t>
            </a:r>
            <a:endParaRPr lang="fr-FR" sz="1100" dirty="0"/>
          </a:p>
          <a:p>
            <a:pPr fontAlgn="ctr">
              <a:spcAft>
                <a:spcPts val="600"/>
              </a:spcAft>
            </a:pPr>
            <a:r>
              <a:rPr lang="fr-FR" sz="1100" dirty="0"/>
              <a:t>Bing </a:t>
            </a:r>
            <a:r>
              <a:rPr lang="fr-FR" sz="1100" dirty="0" err="1"/>
              <a:t>Ads</a:t>
            </a:r>
            <a:endParaRPr lang="fr-FR" sz="1100" dirty="0"/>
          </a:p>
          <a:p>
            <a:pPr fontAlgn="ctr">
              <a:spcAft>
                <a:spcPts val="600"/>
              </a:spcAft>
            </a:pPr>
            <a:r>
              <a:rPr lang="fr-FR" sz="1100" dirty="0"/>
              <a:t>Google Analytics</a:t>
            </a:r>
          </a:p>
          <a:p>
            <a:pPr fontAlgn="ctr">
              <a:spcAft>
                <a:spcPts val="600"/>
              </a:spcAft>
            </a:pPr>
            <a:r>
              <a:rPr lang="fr-FR" sz="1100" dirty="0"/>
              <a:t>Logiciel Word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9D31AB38-AF86-07F9-D659-994AE52A6F4C}"/>
              </a:ext>
            </a:extLst>
          </p:cNvPr>
          <p:cNvSpPr txBox="1"/>
          <p:nvPr/>
        </p:nvSpPr>
        <p:spPr>
          <a:xfrm>
            <a:off x="3210777" y="8137765"/>
            <a:ext cx="133701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>
              <a:spcAft>
                <a:spcPts val="600"/>
              </a:spcAft>
            </a:pPr>
            <a:r>
              <a:rPr lang="fr-FR" sz="1100" dirty="0">
                <a:latin typeface="Avenir Book" panose="02000503020000020003" pitchFamily="2" charset="0"/>
              </a:rPr>
              <a:t>Anglais</a:t>
            </a:r>
          </a:p>
          <a:p>
            <a:pPr fontAlgn="ctr">
              <a:spcAft>
                <a:spcPts val="600"/>
              </a:spcAft>
            </a:pPr>
            <a:r>
              <a:rPr lang="fr-FR" sz="1100" dirty="0">
                <a:latin typeface="Avenir Book" panose="02000503020000020003" pitchFamily="2" charset="0"/>
              </a:rPr>
              <a:t>Italien</a:t>
            </a:r>
          </a:p>
          <a:p>
            <a:pPr fontAlgn="ctr">
              <a:spcAft>
                <a:spcPts val="600"/>
              </a:spcAft>
            </a:pPr>
            <a:r>
              <a:rPr lang="fr-FR" sz="1100" dirty="0">
                <a:latin typeface="Avenir Book" panose="02000503020000020003" pitchFamily="2" charset="0"/>
              </a:rPr>
              <a:t>Allemand</a:t>
            </a:r>
          </a:p>
          <a:p>
            <a:pPr fontAlgn="ctr">
              <a:spcAft>
                <a:spcPts val="600"/>
              </a:spcAft>
            </a:pPr>
            <a:r>
              <a:rPr lang="fr-FR" sz="1100" dirty="0">
                <a:latin typeface="Avenir Book" panose="02000503020000020003" pitchFamily="2" charset="0"/>
              </a:rPr>
              <a:t>Chinois</a:t>
            </a:r>
          </a:p>
        </p:txBody>
      </p:sp>
    </p:spTree>
    <p:extLst>
      <p:ext uri="{BB962C8B-B14F-4D97-AF65-F5344CB8AC3E}">
        <p14:creationId xmlns:p14="http://schemas.microsoft.com/office/powerpoint/2010/main" val="448985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190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1905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190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190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71589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</TotalTime>
  <Words>608</Words>
  <Application>Microsoft Macintosh PowerPoint</Application>
  <PresentationFormat>Format A4 (210 x 297 mm)</PresentationFormat>
  <Paragraphs>85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Avenir Book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24</cp:revision>
  <dcterms:created xsi:type="dcterms:W3CDTF">2016-07-29T13:47:43Z</dcterms:created>
  <dcterms:modified xsi:type="dcterms:W3CDTF">2022-07-27T14:47:23Z</dcterms:modified>
</cp:coreProperties>
</file>