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2E3A40"/>
    <a:srgbClr val="657C88"/>
    <a:srgbClr val="FCD800"/>
    <a:srgbClr val="5898B8"/>
    <a:srgbClr val="B1BE30"/>
    <a:srgbClr val="FE5756"/>
    <a:srgbClr val="FF8C36"/>
    <a:srgbClr val="5797B8"/>
    <a:srgbClr val="FF41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44"/>
    <p:restoredTop sz="94694"/>
  </p:normalViewPr>
  <p:slideViewPr>
    <p:cSldViewPr snapToGrid="0" snapToObjects="1">
      <p:cViewPr>
        <p:scale>
          <a:sx n="70" d="100"/>
          <a:sy n="70" d="100"/>
        </p:scale>
        <p:origin x="3728" y="35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FF9852-8A9D-FA43-9BC6-1FE6D867865C}" type="datetimeFigureOut">
              <a:t>22/07/2022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68FC55-56A1-8E40-9B86-97BA77CFC2EF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45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8FC55-56A1-8E40-9B86-97BA77CFC2EF}" type="slidenum"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987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8178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107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4268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82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584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22/07/2022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2134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22/07/2022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897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22/07/2022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4726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22/07/2022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8184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22/07/2022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2155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22/07/2022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615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0904D-930F-FD46-A326-BF7152BF9E0A}" type="datetimeFigureOut">
              <a:rPr lang="fr-FR" smtClean="0"/>
              <a:t>22/07/2022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6098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>
            <a:off x="2784516" y="7599664"/>
            <a:ext cx="4778334" cy="308897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5817454" y="507322"/>
            <a:ext cx="1694674" cy="1694674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201" name="Rectangle 200"/>
          <p:cNvSpPr/>
          <p:nvPr/>
        </p:nvSpPr>
        <p:spPr>
          <a:xfrm>
            <a:off x="-238" y="5168900"/>
            <a:ext cx="2794238" cy="5519738"/>
          </a:xfrm>
          <a:prstGeom prst="rect">
            <a:avLst/>
          </a:prstGeom>
          <a:solidFill>
            <a:srgbClr val="2E3A4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08" y="0"/>
            <a:ext cx="2793492" cy="51689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549400" y="2208632"/>
            <a:ext cx="1433357" cy="5807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94205" y="0"/>
            <a:ext cx="868581" cy="5048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110276" y="-129869"/>
            <a:ext cx="2919286" cy="2919286"/>
          </a:xfrm>
          <a:prstGeom prst="ellipse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10733" y="504834"/>
            <a:ext cx="5454058" cy="169965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pic>
        <p:nvPicPr>
          <p:cNvPr id="108" name="Image 7"/>
          <p:cNvPicPr>
            <a:picLocks noChangeAspect="1"/>
          </p:cNvPicPr>
          <p:nvPr/>
        </p:nvPicPr>
        <p:blipFill rotWithShape="1">
          <a:blip r:embed="rId3">
            <a:alphaModFix/>
          </a:blip>
          <a:srcRect l="42052" b="13272"/>
          <a:stretch/>
        </p:blipFill>
        <p:spPr>
          <a:xfrm>
            <a:off x="546100" y="300880"/>
            <a:ext cx="2047638" cy="2045453"/>
          </a:xfrm>
          <a:prstGeom prst="ellipse">
            <a:avLst/>
          </a:prstGeom>
          <a:ln w="63500" cap="rnd">
            <a:solidFill>
              <a:srgbClr val="FCD800"/>
            </a:solidFill>
          </a:ln>
          <a:effectLst/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233" y="3320606"/>
            <a:ext cx="286432" cy="28643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233" y="3715458"/>
            <a:ext cx="286432" cy="28643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233" y="4110310"/>
            <a:ext cx="286432" cy="28643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233" y="4505162"/>
            <a:ext cx="286432" cy="286432"/>
          </a:xfrm>
          <a:prstGeom prst="rect">
            <a:avLst/>
          </a:prstGeom>
        </p:spPr>
      </p:pic>
      <p:graphicFrame>
        <p:nvGraphicFramePr>
          <p:cNvPr id="113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7520218"/>
              </p:ext>
            </p:extLst>
          </p:nvPr>
        </p:nvGraphicFramePr>
        <p:xfrm>
          <a:off x="605364" y="3248641"/>
          <a:ext cx="2329082" cy="1645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90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2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+33 01 02 03 04 05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200" b="1" i="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mail@email.com</a:t>
                      </a:r>
                      <a:endParaRPr lang="fr-FR" sz="12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2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12 </a:t>
                      </a:r>
                      <a:r>
                        <a:rPr lang="fr-FR" sz="1200" b="1" i="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ue</a:t>
                      </a:r>
                      <a:r>
                        <a:rPr lang="fr-FR" sz="12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 de la Réussite 75012 Paris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2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FRANCE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4" name="ZoneTexte 9"/>
          <p:cNvSpPr txBox="1"/>
          <p:nvPr/>
        </p:nvSpPr>
        <p:spPr>
          <a:xfrm>
            <a:off x="190497" y="5339916"/>
            <a:ext cx="25769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rgbClr val="FCD800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FORMATION</a:t>
            </a:r>
          </a:p>
        </p:txBody>
      </p:sp>
      <p:graphicFrame>
        <p:nvGraphicFramePr>
          <p:cNvPr id="115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317352"/>
              </p:ext>
            </p:extLst>
          </p:nvPr>
        </p:nvGraphicFramePr>
        <p:xfrm>
          <a:off x="253999" y="5771988"/>
          <a:ext cx="2309440" cy="43388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09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12198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0" i="0" dirty="0" err="1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2013–2014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120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0" i="0" dirty="0">
                          <a:solidFill>
                            <a:srgbClr val="FCD800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UNIVERSITE</a:t>
                      </a:r>
                      <a:endParaRPr lang="fr-FR" sz="1100" b="0" i="0" baseline="0" dirty="0">
                        <a:solidFill>
                          <a:srgbClr val="FCD800"/>
                        </a:solidFill>
                        <a:latin typeface="Century Gothic" panose="020B0502020202020204" pitchFamily="34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039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0" i="0" kern="1200" dirty="0" err="1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Décrivez</a:t>
                      </a:r>
                      <a:r>
                        <a:rPr lang="en-GB" sz="1100" b="0" i="0" kern="12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 les </a:t>
                      </a:r>
                      <a:r>
                        <a:rPr lang="en-GB" sz="1100" b="0" i="0" kern="1200" dirty="0" err="1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spécialités</a:t>
                      </a:r>
                      <a:r>
                        <a:rPr lang="en-GB" sz="1100" b="0" i="0" kern="12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 de </a:t>
                      </a:r>
                      <a:r>
                        <a:rPr lang="en-GB" sz="1100" b="0" i="0" kern="1200" dirty="0" err="1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cette</a:t>
                      </a:r>
                      <a:r>
                        <a:rPr lang="en-GB" sz="1100" b="0" i="0" kern="12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 formation : </a:t>
                      </a:r>
                      <a:r>
                        <a:rPr lang="en-GB" sz="1100" b="0" i="0" kern="1200" dirty="0" err="1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vos</a:t>
                      </a:r>
                      <a:r>
                        <a:rPr lang="en-GB" sz="1100" b="0" i="0" kern="12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en-GB" sz="1100" b="0" i="0" kern="1200" dirty="0" err="1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diplômes</a:t>
                      </a:r>
                      <a:r>
                        <a:rPr lang="en-GB" sz="1100" b="0" i="0" kern="12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, les options de la formation, </a:t>
                      </a:r>
                      <a:r>
                        <a:rPr lang="en-GB" sz="1100" b="0" i="0" kern="1200" dirty="0" err="1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etc</a:t>
                      </a:r>
                      <a:r>
                        <a:rPr lang="en-GB" sz="1100" b="0" i="0" kern="12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…</a:t>
                      </a:r>
                    </a:p>
                    <a:p>
                      <a:pPr marL="7938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i="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7615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0" i="0" dirty="0" err="1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2013–2014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120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0" i="0" dirty="0">
                          <a:solidFill>
                            <a:srgbClr val="FCD800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UNIVERSITE</a:t>
                      </a:r>
                      <a:endParaRPr lang="fr-FR" sz="1100" b="0" i="0" baseline="0" dirty="0">
                        <a:solidFill>
                          <a:srgbClr val="FCD800"/>
                        </a:solidFill>
                        <a:latin typeface="Century Gothic" panose="020B0502020202020204" pitchFamily="34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68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0" i="0" kern="1200" dirty="0" err="1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Décrivez</a:t>
                      </a:r>
                      <a:r>
                        <a:rPr lang="en-GB" sz="1100" b="0" i="0" kern="12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 les </a:t>
                      </a:r>
                      <a:r>
                        <a:rPr lang="en-GB" sz="1100" b="0" i="0" kern="1200" dirty="0" err="1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spécialités</a:t>
                      </a:r>
                      <a:r>
                        <a:rPr lang="en-GB" sz="1100" b="0" i="0" kern="12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 de </a:t>
                      </a:r>
                      <a:r>
                        <a:rPr lang="en-GB" sz="1100" b="0" i="0" kern="1200" dirty="0" err="1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cette</a:t>
                      </a:r>
                      <a:r>
                        <a:rPr lang="en-GB" sz="1100" b="0" i="0" kern="12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 formation : </a:t>
                      </a:r>
                      <a:r>
                        <a:rPr lang="en-GB" sz="1100" b="0" i="0" kern="1200" dirty="0" err="1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vos</a:t>
                      </a:r>
                      <a:r>
                        <a:rPr lang="en-GB" sz="1100" b="0" i="0" kern="12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en-GB" sz="1100" b="0" i="0" kern="1200" dirty="0" err="1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diplômes</a:t>
                      </a:r>
                      <a:r>
                        <a:rPr lang="en-GB" sz="1100" b="0" i="0" kern="12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, les options de la formation, </a:t>
                      </a:r>
                      <a:r>
                        <a:rPr lang="en-GB" sz="1100" b="0" i="0" kern="1200" dirty="0" err="1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etc</a:t>
                      </a:r>
                      <a:r>
                        <a:rPr lang="en-GB" sz="1100" b="0" i="0" kern="12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…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0" i="0" dirty="0" err="1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2013–2014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120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0" i="0" dirty="0">
                          <a:solidFill>
                            <a:srgbClr val="FCD800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UNIVERSITE</a:t>
                      </a:r>
                      <a:endParaRPr lang="fr-FR" sz="1100" b="0" i="0" baseline="0" dirty="0">
                        <a:solidFill>
                          <a:srgbClr val="FCD800"/>
                        </a:solidFill>
                        <a:latin typeface="Century Gothic" panose="020B0502020202020204" pitchFamily="34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668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0" i="0" kern="1200" dirty="0" err="1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Décrivez</a:t>
                      </a:r>
                      <a:r>
                        <a:rPr lang="en-GB" sz="1100" b="0" i="0" kern="12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 les </a:t>
                      </a:r>
                      <a:r>
                        <a:rPr lang="en-GB" sz="1100" b="0" i="0" kern="1200" dirty="0" err="1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spécialités</a:t>
                      </a:r>
                      <a:r>
                        <a:rPr lang="en-GB" sz="1100" b="0" i="0" kern="12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 de </a:t>
                      </a:r>
                      <a:r>
                        <a:rPr lang="en-GB" sz="1100" b="0" i="0" kern="1200" dirty="0" err="1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cette</a:t>
                      </a:r>
                      <a:r>
                        <a:rPr lang="en-GB" sz="1100" b="0" i="0" kern="12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 formation : </a:t>
                      </a:r>
                      <a:r>
                        <a:rPr lang="en-GB" sz="1100" b="0" i="0" kern="1200" dirty="0" err="1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vos</a:t>
                      </a:r>
                      <a:r>
                        <a:rPr lang="en-GB" sz="1100" b="0" i="0" kern="12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en-GB" sz="1100" b="0" i="0" kern="1200" dirty="0" err="1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diplômes</a:t>
                      </a:r>
                      <a:r>
                        <a:rPr lang="en-GB" sz="1100" b="0" i="0" kern="12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, les options de la formation, </a:t>
                      </a:r>
                      <a:r>
                        <a:rPr lang="en-GB" sz="1100" b="0" i="0" kern="1200" dirty="0" err="1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etc</a:t>
                      </a:r>
                      <a:r>
                        <a:rPr lang="en-GB" sz="1100" b="0" i="0" kern="12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…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21" name="Straight Connector 20"/>
          <p:cNvCxnSpPr/>
          <p:nvPr/>
        </p:nvCxnSpPr>
        <p:spPr>
          <a:xfrm>
            <a:off x="253999" y="5671400"/>
            <a:ext cx="2294468" cy="0"/>
          </a:xfrm>
          <a:prstGeom prst="line">
            <a:avLst/>
          </a:prstGeom>
          <a:ln>
            <a:solidFill>
              <a:srgbClr val="FCD800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2" name="ZoneTexte 9"/>
          <p:cNvSpPr txBox="1"/>
          <p:nvPr/>
        </p:nvSpPr>
        <p:spPr>
          <a:xfrm>
            <a:off x="2794746" y="473083"/>
            <a:ext cx="45077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rgbClr val="FCD800"/>
                </a:solidFill>
                <a:latin typeface="Century Gothic" panose="020B0502020202020204" pitchFamily="34" charset="0"/>
                <a:ea typeface="Helvetica Neue Condensed" charset="0"/>
                <a:cs typeface="Helvetica Neue Condensed" charset="0"/>
              </a:rPr>
              <a:t>Mathias </a:t>
            </a:r>
            <a:r>
              <a:rPr lang="fr-FR" sz="4000" b="1" dirty="0">
                <a:solidFill>
                  <a:schemeClr val="bg1"/>
                </a:solidFill>
                <a:latin typeface="Century Gothic" panose="020B0502020202020204" pitchFamily="34" charset="0"/>
                <a:ea typeface="Helvetica Neue Condensed" charset="0"/>
                <a:cs typeface="Helvetica Neue Condensed" charset="0"/>
              </a:rPr>
              <a:t>MARTIN</a:t>
            </a:r>
          </a:p>
        </p:txBody>
      </p:sp>
      <p:sp>
        <p:nvSpPr>
          <p:cNvPr id="153" name="ZoneTexte 9"/>
          <p:cNvSpPr txBox="1"/>
          <p:nvPr/>
        </p:nvSpPr>
        <p:spPr>
          <a:xfrm>
            <a:off x="2807445" y="1108550"/>
            <a:ext cx="34509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CD800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TITRE DU POSTE - </a:t>
            </a:r>
            <a:r>
              <a:rPr lang="fr-FR" sz="1200" dirty="0">
                <a:solidFill>
                  <a:schemeClr val="bg1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5 ANS D’EXPERIENCE</a:t>
            </a:r>
          </a:p>
        </p:txBody>
      </p:sp>
      <p:sp>
        <p:nvSpPr>
          <p:cNvPr id="154" name="ZoneTexte 9"/>
          <p:cNvSpPr txBox="1"/>
          <p:nvPr/>
        </p:nvSpPr>
        <p:spPr>
          <a:xfrm>
            <a:off x="2807446" y="1396780"/>
            <a:ext cx="41069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1100" dirty="0">
                <a:solidFill>
                  <a:schemeClr val="bg1"/>
                </a:solidFill>
                <a:latin typeface="Century Gothic" panose="020B0502020202020204" pitchFamily="34" charset="0"/>
              </a:rPr>
              <a:t>Décrivez en quelques lignes vos compétences clés pour le poste et vos objectifs de carrière. Vous pouvez les mettre en forme à l’aide de puces ou les laisser sous forme de texte plein.  </a:t>
            </a:r>
          </a:p>
        </p:txBody>
      </p:sp>
      <p:sp>
        <p:nvSpPr>
          <p:cNvPr id="155" name="ZoneTexte 9"/>
          <p:cNvSpPr txBox="1"/>
          <p:nvPr/>
        </p:nvSpPr>
        <p:spPr>
          <a:xfrm>
            <a:off x="2940796" y="2742838"/>
            <a:ext cx="25769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EXPERIENCES</a:t>
            </a:r>
          </a:p>
        </p:txBody>
      </p:sp>
      <p:cxnSp>
        <p:nvCxnSpPr>
          <p:cNvPr id="178" name="Straight Connector 177"/>
          <p:cNvCxnSpPr/>
          <p:nvPr/>
        </p:nvCxnSpPr>
        <p:spPr>
          <a:xfrm>
            <a:off x="3036048" y="3074322"/>
            <a:ext cx="4228352" cy="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79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535099"/>
              </p:ext>
            </p:extLst>
          </p:nvPr>
        </p:nvGraphicFramePr>
        <p:xfrm>
          <a:off x="3029561" y="3275940"/>
          <a:ext cx="4336439" cy="45537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1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6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530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2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TITRE DU POSTE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200" b="1" i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Nom de l’entreprise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200" b="1" i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Ville – 2015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endParaRPr lang="fr-FR" sz="1200" b="0" i="0" baseline="0" dirty="0" err="1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2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TITRE DU POSTE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200" b="1" i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Nom de l’entreprise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200" b="1" i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Ville – 2015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1125">
                <a:tc>
                  <a:txBody>
                    <a:bodyPr/>
                    <a:lstStyle/>
                    <a:p>
                      <a:pPr algn="l"/>
                      <a:r>
                        <a:rPr lang="fr-FR" sz="1200" b="0" i="0" kern="1200" dirty="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Décrivez ici les fonctions que vous avez occupé pour ce poste. Décrivez également vos missions et vos résultats.</a:t>
                      </a:r>
                    </a:p>
                    <a:p>
                      <a:pPr algn="l"/>
                      <a:endParaRPr lang="fr-FR" sz="1200" b="0" i="0" kern="1200" dirty="0">
                        <a:solidFill>
                          <a:srgbClr val="7F7F7F"/>
                        </a:solidFill>
                        <a:latin typeface="Century Gothic" panose="020B0502020202020204" pitchFamily="34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938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0" dirty="0">
                        <a:solidFill>
                          <a:srgbClr val="7F7F7F"/>
                        </a:solidFill>
                        <a:latin typeface="Century Gothic" panose="020B0502020202020204" pitchFamily="34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0" i="0" kern="1200" dirty="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Décrivez ici les fonctions que vous avez occupé pour ce poste. Décrivez également vos missions et vos résultats.</a:t>
                      </a:r>
                    </a:p>
                    <a:p>
                      <a:pPr algn="l"/>
                      <a:endParaRPr lang="fr-FR" sz="1200" b="0" i="0" kern="1200" dirty="0">
                        <a:solidFill>
                          <a:srgbClr val="7F7F7F"/>
                        </a:solidFill>
                        <a:latin typeface="Century Gothic" panose="020B0502020202020204" pitchFamily="34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530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endParaRPr lang="fr-FR" sz="12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Times New Roman" charset="0"/>
                        <a:cs typeface="Times New Roman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2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TITRE DU POSTE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200" b="1" i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Nom de l’entreprise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200" b="1" i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Ville – 2015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endParaRPr lang="fr-FR" sz="1200" b="0" i="0" baseline="0" dirty="0" err="1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endParaRPr lang="fr-FR" sz="12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Times New Roman" charset="0"/>
                        <a:cs typeface="Times New Roman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2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TITRE DU POSTE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200" b="1" i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Nom de l’entreprise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200" b="1" i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Ville – 2015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4168">
                <a:tc>
                  <a:txBody>
                    <a:bodyPr/>
                    <a:lstStyle/>
                    <a:p>
                      <a:pPr algn="l"/>
                      <a:r>
                        <a:rPr lang="fr-FR" sz="1200" b="0" i="0" kern="1200" dirty="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Décrivez ici les fonctions que vous avez occupé pour ce poste. Décrivez également vos missions et vos résultats.</a:t>
                      </a:r>
                    </a:p>
                    <a:p>
                      <a:pPr algn="l"/>
                      <a:endParaRPr lang="fr-FR" sz="1200" b="0" i="0" kern="1200" dirty="0">
                        <a:solidFill>
                          <a:srgbClr val="7F7F7F"/>
                        </a:solidFill>
                        <a:latin typeface="Century Gothic" panose="020B0502020202020204" pitchFamily="34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0" i="0" kern="1200" dirty="0">
                          <a:solidFill>
                            <a:srgbClr val="7F7F7F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Décrivez ici les fonctions que vous avez occupé pour ce poste. Décrivez également vos missions et vos résultats.</a:t>
                      </a:r>
                    </a:p>
                    <a:p>
                      <a:pPr algn="l"/>
                      <a:endParaRPr lang="fr-FR" sz="1200" b="0" i="0" kern="1200" dirty="0">
                        <a:solidFill>
                          <a:srgbClr val="7F7F7F"/>
                        </a:solidFill>
                        <a:latin typeface="Century Gothic" panose="020B0502020202020204" pitchFamily="34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4168">
                <a:tc>
                  <a:txBody>
                    <a:bodyPr/>
                    <a:lstStyle/>
                    <a:p>
                      <a:pPr algn="l"/>
                      <a:endParaRPr lang="fr-FR" sz="1200" b="0" i="0" kern="1200" dirty="0">
                        <a:solidFill>
                          <a:srgbClr val="7F7F7F"/>
                        </a:solidFill>
                        <a:latin typeface="Century Gothic" panose="020B0502020202020204" pitchFamily="34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b="0" i="0" kern="1200" dirty="0">
                        <a:solidFill>
                          <a:srgbClr val="7F7F7F"/>
                        </a:solidFill>
                        <a:latin typeface="Century Gothic" panose="020B0502020202020204" pitchFamily="34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80" name="ZoneTexte 9"/>
          <p:cNvSpPr txBox="1"/>
          <p:nvPr/>
        </p:nvSpPr>
        <p:spPr>
          <a:xfrm>
            <a:off x="2940796" y="7807594"/>
            <a:ext cx="25769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rgbClr val="2E3A40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COMPETENCES</a:t>
            </a:r>
          </a:p>
        </p:txBody>
      </p:sp>
      <p:cxnSp>
        <p:nvCxnSpPr>
          <p:cNvPr id="181" name="Straight Connector 180"/>
          <p:cNvCxnSpPr/>
          <p:nvPr/>
        </p:nvCxnSpPr>
        <p:spPr>
          <a:xfrm>
            <a:off x="3036048" y="8139078"/>
            <a:ext cx="4228352" cy="0"/>
          </a:xfrm>
          <a:prstGeom prst="line">
            <a:avLst/>
          </a:prstGeom>
          <a:ln>
            <a:solidFill>
              <a:srgbClr val="2E3A40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82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1280744"/>
              </p:ext>
            </p:extLst>
          </p:nvPr>
        </p:nvGraphicFramePr>
        <p:xfrm>
          <a:off x="3029560" y="8360764"/>
          <a:ext cx="4272940" cy="2160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12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400" b="0" i="0" dirty="0">
                          <a:solidFill>
                            <a:srgbClr val="2E3A40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Anglais</a:t>
                      </a:r>
                    </a:p>
                  </a:txBody>
                  <a:tcPr marL="94506" marR="94506" marT="47253" marB="4725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938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400" b="0" i="0" dirty="0">
                          <a:solidFill>
                            <a:srgbClr val="2E3A40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    Allemand</a:t>
                      </a:r>
                    </a:p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endParaRPr lang="fr-FR" sz="1400" b="0" i="0" dirty="0">
                        <a:solidFill>
                          <a:srgbClr val="2E3A40"/>
                        </a:solidFill>
                        <a:latin typeface="Century Gothic" panose="020B0502020202020204" pitchFamily="34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94506" marR="94506" marT="47253" marB="4725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7938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400" b="0" i="0" dirty="0">
                          <a:solidFill>
                            <a:srgbClr val="2E3A40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Microsoft</a:t>
                      </a:r>
                      <a:r>
                        <a:rPr lang="fr-FR" sz="1400" b="0" i="0" baseline="0" dirty="0">
                          <a:solidFill>
                            <a:srgbClr val="2E3A40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400" b="0" i="0" dirty="0">
                          <a:solidFill>
                            <a:srgbClr val="2E3A40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Office</a:t>
                      </a:r>
                    </a:p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endParaRPr lang="fr-FR" sz="1400" b="0" i="0" dirty="0">
                        <a:solidFill>
                          <a:srgbClr val="2E3A40"/>
                        </a:solidFill>
                        <a:latin typeface="Century Gothic" panose="020B0502020202020204" pitchFamily="34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94506" marR="94506" marT="47253" marB="4725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938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400" b="0" i="0" dirty="0">
                          <a:solidFill>
                            <a:srgbClr val="2E3A40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    Google</a:t>
                      </a:r>
                      <a:r>
                        <a:rPr lang="fr-FR" sz="1400" b="0" i="0" baseline="0" dirty="0">
                          <a:solidFill>
                            <a:srgbClr val="2E3A40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400" b="0" i="0" baseline="0" dirty="0" err="1">
                          <a:solidFill>
                            <a:srgbClr val="2E3A40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Adwords</a:t>
                      </a:r>
                      <a:endParaRPr lang="fr-FR" sz="1400" b="0" i="0" dirty="0">
                        <a:solidFill>
                          <a:srgbClr val="2E3A40"/>
                        </a:solidFill>
                        <a:latin typeface="Century Gothic" panose="020B0502020202020204" pitchFamily="34" charset="0"/>
                        <a:ea typeface="Times New Roman" charset="0"/>
                        <a:cs typeface="Times New Roman" charset="0"/>
                      </a:endParaRPr>
                    </a:p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endParaRPr lang="fr-FR" sz="1400" b="0" i="0" dirty="0">
                        <a:solidFill>
                          <a:srgbClr val="2E3A40"/>
                        </a:solidFill>
                        <a:latin typeface="Century Gothic" panose="020B0502020202020204" pitchFamily="34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94506" marR="94506" marT="47253" marB="4725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7938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400" b="0" i="0" dirty="0">
                          <a:solidFill>
                            <a:srgbClr val="2E3A40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Créativité</a:t>
                      </a:r>
                    </a:p>
                  </a:txBody>
                  <a:tcPr marL="94506" marR="94506" marT="47253" marB="4725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400" b="0" i="0" dirty="0">
                          <a:solidFill>
                            <a:srgbClr val="2E3A40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    Bing </a:t>
                      </a:r>
                      <a:r>
                        <a:rPr lang="fr-FR" sz="1400" b="0" i="0" dirty="0" err="1">
                          <a:solidFill>
                            <a:srgbClr val="2E3A40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Ads</a:t>
                      </a:r>
                      <a:endParaRPr lang="fr-FR" sz="1400" b="0" i="0" dirty="0">
                        <a:solidFill>
                          <a:srgbClr val="2E3A40"/>
                        </a:solidFill>
                        <a:latin typeface="Century Gothic" panose="020B0502020202020204" pitchFamily="34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94506" marR="94506" marT="47253" marB="4725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7938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400" b="0" i="0" dirty="0">
                          <a:solidFill>
                            <a:srgbClr val="2E3A40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Economie</a:t>
                      </a:r>
                    </a:p>
                  </a:txBody>
                  <a:tcPr marL="94506" marR="94506" marT="47253" marB="4725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400" b="0" i="0" dirty="0">
                          <a:solidFill>
                            <a:srgbClr val="2E3A40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    Marketing</a:t>
                      </a:r>
                    </a:p>
                  </a:txBody>
                  <a:tcPr marL="94506" marR="94506" marT="47253" marB="4725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3" name="Rectangle 182"/>
          <p:cNvSpPr/>
          <p:nvPr/>
        </p:nvSpPr>
        <p:spPr>
          <a:xfrm>
            <a:off x="3074148" y="8696724"/>
            <a:ext cx="1583735" cy="1212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84" name="Rectangle 183"/>
          <p:cNvSpPr/>
          <p:nvPr/>
        </p:nvSpPr>
        <p:spPr>
          <a:xfrm>
            <a:off x="3074148" y="8695454"/>
            <a:ext cx="1234440" cy="122405"/>
          </a:xfrm>
          <a:prstGeom prst="rect">
            <a:avLst/>
          </a:prstGeom>
          <a:solidFill>
            <a:srgbClr val="2E3A4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86" name="Rectangle 185"/>
          <p:cNvSpPr/>
          <p:nvPr/>
        </p:nvSpPr>
        <p:spPr>
          <a:xfrm>
            <a:off x="5330625" y="8696724"/>
            <a:ext cx="1583735" cy="1212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87" name="Rectangle 186"/>
          <p:cNvSpPr/>
          <p:nvPr/>
        </p:nvSpPr>
        <p:spPr>
          <a:xfrm>
            <a:off x="5330625" y="8695454"/>
            <a:ext cx="927766" cy="122405"/>
          </a:xfrm>
          <a:prstGeom prst="rect">
            <a:avLst/>
          </a:prstGeom>
          <a:solidFill>
            <a:srgbClr val="2E3A4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88" name="Rectangle 187"/>
          <p:cNvSpPr/>
          <p:nvPr/>
        </p:nvSpPr>
        <p:spPr>
          <a:xfrm>
            <a:off x="3074148" y="9222184"/>
            <a:ext cx="1583735" cy="1212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89" name="Rectangle 188"/>
          <p:cNvSpPr/>
          <p:nvPr/>
        </p:nvSpPr>
        <p:spPr>
          <a:xfrm>
            <a:off x="3074148" y="9220914"/>
            <a:ext cx="961475" cy="122405"/>
          </a:xfrm>
          <a:prstGeom prst="rect">
            <a:avLst/>
          </a:prstGeom>
          <a:solidFill>
            <a:srgbClr val="2E3A4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90" name="Rectangle 189"/>
          <p:cNvSpPr/>
          <p:nvPr/>
        </p:nvSpPr>
        <p:spPr>
          <a:xfrm>
            <a:off x="5330625" y="9222184"/>
            <a:ext cx="1583735" cy="1212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91" name="Rectangle 190"/>
          <p:cNvSpPr/>
          <p:nvPr/>
        </p:nvSpPr>
        <p:spPr>
          <a:xfrm>
            <a:off x="5330625" y="9220914"/>
            <a:ext cx="1334166" cy="122405"/>
          </a:xfrm>
          <a:prstGeom prst="rect">
            <a:avLst/>
          </a:prstGeom>
          <a:solidFill>
            <a:srgbClr val="2E3A4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92" name="Rectangle 191"/>
          <p:cNvSpPr/>
          <p:nvPr/>
        </p:nvSpPr>
        <p:spPr>
          <a:xfrm>
            <a:off x="3074148" y="9762176"/>
            <a:ext cx="1583735" cy="1212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93" name="Rectangle 192"/>
          <p:cNvSpPr/>
          <p:nvPr/>
        </p:nvSpPr>
        <p:spPr>
          <a:xfrm>
            <a:off x="3074148" y="9760906"/>
            <a:ext cx="1294652" cy="122405"/>
          </a:xfrm>
          <a:prstGeom prst="rect">
            <a:avLst/>
          </a:prstGeom>
          <a:solidFill>
            <a:srgbClr val="2E3A4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94" name="Rectangle 193"/>
          <p:cNvSpPr/>
          <p:nvPr/>
        </p:nvSpPr>
        <p:spPr>
          <a:xfrm>
            <a:off x="5330625" y="9762176"/>
            <a:ext cx="1583735" cy="1212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95" name="Rectangle 194"/>
          <p:cNvSpPr/>
          <p:nvPr/>
        </p:nvSpPr>
        <p:spPr>
          <a:xfrm>
            <a:off x="5330625" y="9760906"/>
            <a:ext cx="1499266" cy="122405"/>
          </a:xfrm>
          <a:prstGeom prst="rect">
            <a:avLst/>
          </a:prstGeom>
          <a:solidFill>
            <a:srgbClr val="2E3A4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74148" y="10302054"/>
            <a:ext cx="1583735" cy="1212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074148" y="10300784"/>
            <a:ext cx="961475" cy="122405"/>
          </a:xfrm>
          <a:prstGeom prst="rect">
            <a:avLst/>
          </a:prstGeom>
          <a:solidFill>
            <a:srgbClr val="2E3A4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330625" y="10302054"/>
            <a:ext cx="1583735" cy="1212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5330625" y="10300784"/>
            <a:ext cx="927766" cy="122405"/>
          </a:xfrm>
          <a:prstGeom prst="rect">
            <a:avLst/>
          </a:prstGeom>
          <a:solidFill>
            <a:srgbClr val="2E3A4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935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5" y="645774"/>
            <a:ext cx="6659843" cy="935748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4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8161120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Révolution.thmx</Template>
  <TotalTime>750</TotalTime>
  <Words>541</Words>
  <Application>Microsoft Macintosh PowerPoint</Application>
  <PresentationFormat>Personnalisé</PresentationFormat>
  <Paragraphs>84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Courier New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81</cp:revision>
  <dcterms:created xsi:type="dcterms:W3CDTF">2014-12-03T08:33:54Z</dcterms:created>
  <dcterms:modified xsi:type="dcterms:W3CDTF">2022-07-22T13:33:14Z</dcterms:modified>
</cp:coreProperties>
</file>