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EFA194"/>
    <a:srgbClr val="3C4964"/>
    <a:srgbClr val="FAB756"/>
    <a:srgbClr val="475572"/>
    <a:srgbClr val="E6E7EA"/>
    <a:srgbClr val="8FD4CE"/>
    <a:srgbClr val="F9B656"/>
    <a:srgbClr val="FF41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77" d="100"/>
          <a:sy n="77" d="100"/>
        </p:scale>
        <p:origin x="3568" y="21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FF9852-8A9D-FA43-9BC6-1FE6D867865C}" type="datetimeFigureOut">
              <a:t>18/11/2020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6800" y="1143000"/>
            <a:ext cx="2184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68FC55-56A1-8E40-9B86-97BA77CFC2EF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7459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8FC55-56A1-8E40-9B86-97BA77CFC2EF}" type="slidenum"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987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8178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1079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4268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820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6584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2134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4897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4726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8184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2155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615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0904D-930F-FD46-A326-BF7152BF9E0A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6098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49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8288" y="9285"/>
            <a:ext cx="7562850" cy="10688638"/>
          </a:xfrm>
          <a:prstGeom prst="rect">
            <a:avLst/>
          </a:prstGeom>
          <a:solidFill>
            <a:srgbClr val="3C4964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Rectangle 62"/>
          <p:cNvSpPr/>
          <p:nvPr/>
        </p:nvSpPr>
        <p:spPr>
          <a:xfrm>
            <a:off x="4401657" y="529740"/>
            <a:ext cx="2630632" cy="96112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4" name="Image 7"/>
          <p:cNvPicPr>
            <a:picLocks noChangeAspect="1"/>
          </p:cNvPicPr>
          <p:nvPr/>
        </p:nvPicPr>
        <p:blipFill rotWithShape="1">
          <a:blip r:embed="rId3"/>
          <a:srcRect l="43073" b="14177"/>
          <a:stretch/>
        </p:blipFill>
        <p:spPr>
          <a:xfrm>
            <a:off x="4787979" y="874136"/>
            <a:ext cx="1884714" cy="1896496"/>
          </a:xfrm>
          <a:prstGeom prst="ellipse">
            <a:avLst/>
          </a:prstGeom>
          <a:ln w="38100">
            <a:noFill/>
          </a:ln>
        </p:spPr>
      </p:pic>
      <p:sp>
        <p:nvSpPr>
          <p:cNvPr id="65" name="ZoneTexte 9"/>
          <p:cNvSpPr txBox="1"/>
          <p:nvPr/>
        </p:nvSpPr>
        <p:spPr>
          <a:xfrm>
            <a:off x="4401656" y="3091893"/>
            <a:ext cx="26176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Arial" charset="0"/>
                <a:ea typeface="Arial" charset="0"/>
                <a:cs typeface="Arial" charset="0"/>
              </a:rPr>
              <a:t>Christophe DELOITE</a:t>
            </a:r>
          </a:p>
        </p:txBody>
      </p:sp>
      <p:sp>
        <p:nvSpPr>
          <p:cNvPr id="66" name="ZoneTexte 9"/>
          <p:cNvSpPr txBox="1"/>
          <p:nvPr/>
        </p:nvSpPr>
        <p:spPr>
          <a:xfrm>
            <a:off x="4572949" y="3411833"/>
            <a:ext cx="231477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latin typeface="Arial" charset="0"/>
                <a:ea typeface="Arial" charset="0"/>
                <a:cs typeface="Arial" charset="0"/>
              </a:rPr>
              <a:t>TITRE DU POSTE</a:t>
            </a:r>
          </a:p>
        </p:txBody>
      </p:sp>
      <p:cxnSp>
        <p:nvCxnSpPr>
          <p:cNvPr id="67" name="Straight Connector 7"/>
          <p:cNvCxnSpPr/>
          <p:nvPr/>
        </p:nvCxnSpPr>
        <p:spPr>
          <a:xfrm>
            <a:off x="4751403" y="3858768"/>
            <a:ext cx="1988506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68" name="ZoneTexte 9"/>
          <p:cNvSpPr txBox="1"/>
          <p:nvPr/>
        </p:nvSpPr>
        <p:spPr>
          <a:xfrm>
            <a:off x="4572949" y="4470311"/>
            <a:ext cx="2314774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40000"/>
              </a:lnSpc>
            </a:pPr>
            <a:r>
              <a:rPr lang="fr-FR" sz="1100" dirty="0">
                <a:latin typeface="Arial" charset="0"/>
                <a:ea typeface="Arial" charset="0"/>
                <a:cs typeface="Arial" charset="0"/>
              </a:rPr>
              <a:t>ADDRESSE:  </a:t>
            </a:r>
            <a:r>
              <a:rPr lang="fr-FR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12 Rue de la Réussite 75012 Paris</a:t>
            </a:r>
          </a:p>
          <a:p>
            <a:pPr algn="ctr">
              <a:lnSpc>
                <a:spcPct val="140000"/>
              </a:lnSpc>
            </a:pPr>
            <a:r>
              <a:rPr lang="fr-FR" sz="1100" dirty="0">
                <a:latin typeface="Arial" charset="0"/>
                <a:ea typeface="Arial" charset="0"/>
                <a:cs typeface="Arial" charset="0"/>
              </a:rPr>
              <a:t>TEL : </a:t>
            </a:r>
            <a:r>
              <a:rPr lang="fr-FR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+33 01 02 03 04 05</a:t>
            </a:r>
          </a:p>
          <a:p>
            <a:pPr algn="ctr">
              <a:lnSpc>
                <a:spcPct val="140000"/>
              </a:lnSpc>
            </a:pPr>
            <a:r>
              <a:rPr lang="fr-FR" sz="1100" dirty="0">
                <a:latin typeface="Arial" charset="0"/>
                <a:ea typeface="Arial" charset="0"/>
                <a:cs typeface="Arial" charset="0"/>
              </a:rPr>
              <a:t>E-MAIL: </a:t>
            </a:r>
            <a:r>
              <a:rPr lang="fr-FR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mail@mail.com</a:t>
            </a:r>
            <a:endParaRPr lang="fr-FR" sz="1000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pPr algn="ctr">
              <a:lnSpc>
                <a:spcPct val="140000"/>
              </a:lnSpc>
            </a:pPr>
            <a:r>
              <a:rPr lang="fr-FR" sz="1100" dirty="0">
                <a:latin typeface="Arial" charset="0"/>
                <a:ea typeface="Arial" charset="0"/>
                <a:cs typeface="Arial" charset="0"/>
              </a:rPr>
              <a:t>TWITTER : </a:t>
            </a:r>
            <a:r>
              <a:rPr lang="fr-FR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twitter.com</a:t>
            </a:r>
            <a:r>
              <a:rPr lang="fr-FR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/</a:t>
            </a:r>
            <a:r>
              <a:rPr lang="fr-FR" sz="1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deloite</a:t>
            </a:r>
            <a:endParaRPr lang="fr-FR" sz="1000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3" name="Rectangle 72"/>
          <p:cNvSpPr/>
          <p:nvPr/>
        </p:nvSpPr>
        <p:spPr>
          <a:xfrm rot="5400000">
            <a:off x="6382139" y="4661913"/>
            <a:ext cx="1460640" cy="53135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Contact</a:t>
            </a:r>
          </a:p>
        </p:txBody>
      </p:sp>
      <p:sp>
        <p:nvSpPr>
          <p:cNvPr id="74" name="Rectangle 73"/>
          <p:cNvSpPr/>
          <p:nvPr/>
        </p:nvSpPr>
        <p:spPr>
          <a:xfrm rot="5400000">
            <a:off x="6186819" y="8750511"/>
            <a:ext cx="1802892" cy="53135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Compétences</a:t>
            </a:r>
            <a:endParaRPr lang="en-US" sz="20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5" name="Rectangle 74"/>
          <p:cNvSpPr/>
          <p:nvPr/>
        </p:nvSpPr>
        <p:spPr>
          <a:xfrm rot="5400000">
            <a:off x="6211469" y="6578136"/>
            <a:ext cx="1798970" cy="53135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Langues</a:t>
            </a:r>
            <a:endParaRPr lang="en-US" sz="20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graphicFrame>
        <p:nvGraphicFramePr>
          <p:cNvPr id="77" name="Tableau 7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5029324"/>
              </p:ext>
            </p:extLst>
          </p:nvPr>
        </p:nvGraphicFramePr>
        <p:xfrm>
          <a:off x="4516193" y="6067271"/>
          <a:ext cx="2329082" cy="135172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90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0574">
                <a:tc>
                  <a:txBody>
                    <a:bodyPr/>
                    <a:lstStyle/>
                    <a:p>
                      <a:pPr marL="7938" indent="0">
                        <a:buFont typeface="Courier New" charset="0"/>
                        <a:buNone/>
                        <a:tabLst/>
                      </a:pPr>
                      <a:r>
                        <a:rPr lang="fr-FR" sz="105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ANGLAIS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0574">
                <a:tc>
                  <a:txBody>
                    <a:bodyPr/>
                    <a:lstStyle/>
                    <a:p>
                      <a:pPr marL="7938" indent="0">
                        <a:buFont typeface="Courier New" charset="0"/>
                        <a:buNone/>
                        <a:tabLst/>
                      </a:pPr>
                      <a:r>
                        <a:rPr lang="fr-FR" sz="105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CHINOIS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574">
                <a:tc>
                  <a:txBody>
                    <a:bodyPr/>
                    <a:lstStyle/>
                    <a:p>
                      <a:pPr marL="7938" indent="0">
                        <a:buFont typeface="Courier New" charset="0"/>
                        <a:buNone/>
                        <a:tabLst/>
                      </a:pPr>
                      <a:r>
                        <a:rPr lang="fr-FR" sz="105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ALLEMAND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4" name="Rectangle 83"/>
          <p:cNvSpPr/>
          <p:nvPr/>
        </p:nvSpPr>
        <p:spPr>
          <a:xfrm>
            <a:off x="479116" y="529740"/>
            <a:ext cx="3600886" cy="96112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TextBox 71"/>
          <p:cNvSpPr txBox="1"/>
          <p:nvPr/>
        </p:nvSpPr>
        <p:spPr>
          <a:xfrm>
            <a:off x="944868" y="902960"/>
            <a:ext cx="28041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fr-FR" sz="9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charset="0"/>
                <a:ea typeface="Tahoma" charset="0"/>
                <a:cs typeface="Tahoma" charset="0"/>
              </a:rPr>
              <a:t>Décrivez en quelques lignes vos compétences clés pour le poste et vos objectifs de carrière. Vous pouvez les mettre en forme à l’aide de puces ou les laisser sous forme de texte plein.  </a:t>
            </a:r>
          </a:p>
          <a:p>
            <a:pPr defTabSz="685800">
              <a:defRPr/>
            </a:pPr>
            <a:endParaRPr lang="fr-FR" sz="900" i="1" dirty="0">
              <a:solidFill>
                <a:schemeClr val="tx1">
                  <a:lumMod val="50000"/>
                  <a:lumOff val="50000"/>
                </a:schemeClr>
              </a:solidFill>
              <a:latin typeface="Tahoma" charset="0"/>
              <a:ea typeface="Tahoma" charset="0"/>
              <a:cs typeface="Tahoma" charset="0"/>
            </a:endParaRPr>
          </a:p>
          <a:p>
            <a:pPr defTabSz="685800">
              <a:defRPr/>
            </a:pPr>
            <a:r>
              <a:rPr lang="fr-FR" sz="9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charset="0"/>
                <a:ea typeface="Tahoma" charset="0"/>
                <a:cs typeface="Tahoma" charset="0"/>
              </a:rPr>
              <a:t>Cet espace peut servir de début d’introduction à votre lettre de motivation soyez précis, imaginatif et mettez en valeur votre potentiel professionnel.</a:t>
            </a:r>
          </a:p>
        </p:txBody>
      </p:sp>
      <p:sp>
        <p:nvSpPr>
          <p:cNvPr id="86" name="Rectangle 85"/>
          <p:cNvSpPr/>
          <p:nvPr/>
        </p:nvSpPr>
        <p:spPr>
          <a:xfrm rot="16200000">
            <a:off x="-310811" y="1359522"/>
            <a:ext cx="1467902" cy="53135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Profil</a:t>
            </a:r>
            <a:r>
              <a:rPr lang="en-US" sz="20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Pro</a:t>
            </a:r>
          </a:p>
        </p:txBody>
      </p:sp>
      <p:sp>
        <p:nvSpPr>
          <p:cNvPr id="87" name="Rectangle 86"/>
          <p:cNvSpPr/>
          <p:nvPr/>
        </p:nvSpPr>
        <p:spPr>
          <a:xfrm rot="16200000">
            <a:off x="-566845" y="3343771"/>
            <a:ext cx="1979969" cy="531357"/>
          </a:xfrm>
          <a:prstGeom prst="rect">
            <a:avLst/>
          </a:prstGeom>
          <a:solidFill>
            <a:srgbClr val="EFA194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Formation</a:t>
            </a:r>
          </a:p>
        </p:txBody>
      </p:sp>
      <p:sp>
        <p:nvSpPr>
          <p:cNvPr id="88" name="Rectangle 87"/>
          <p:cNvSpPr/>
          <p:nvPr/>
        </p:nvSpPr>
        <p:spPr>
          <a:xfrm rot="16200000">
            <a:off x="-1304460" y="6312520"/>
            <a:ext cx="3455200" cy="531357"/>
          </a:xfrm>
          <a:prstGeom prst="rect">
            <a:avLst/>
          </a:prstGeom>
          <a:solidFill>
            <a:srgbClr val="475572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Experience</a:t>
            </a:r>
          </a:p>
        </p:txBody>
      </p:sp>
      <p:sp>
        <p:nvSpPr>
          <p:cNvPr id="89" name="Rectangle 88"/>
          <p:cNvSpPr/>
          <p:nvPr/>
        </p:nvSpPr>
        <p:spPr>
          <a:xfrm rot="16200000">
            <a:off x="-164869" y="9021831"/>
            <a:ext cx="1176020" cy="531357"/>
          </a:xfrm>
          <a:prstGeom prst="rect">
            <a:avLst/>
          </a:prstGeom>
          <a:solidFill>
            <a:srgbClr val="FAB756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Projet</a:t>
            </a:r>
            <a:endParaRPr lang="en-US" sz="20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graphicFrame>
        <p:nvGraphicFramePr>
          <p:cNvPr id="90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4201791"/>
              </p:ext>
            </p:extLst>
          </p:nvPr>
        </p:nvGraphicFramePr>
        <p:xfrm>
          <a:off x="944868" y="2618648"/>
          <a:ext cx="2916043" cy="19045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160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33600">
                <a:tc>
                  <a:txBody>
                    <a:bodyPr/>
                    <a:lstStyle/>
                    <a:p>
                      <a:pPr lvl="0">
                        <a:lnSpc>
                          <a:spcPct val="150000"/>
                        </a:lnSpc>
                        <a:buClr>
                          <a:srgbClr val="00B050"/>
                        </a:buClr>
                        <a:buSzPct val="100000"/>
                      </a:pPr>
                      <a:r>
                        <a:rPr lang="fr-FR" sz="1200" dirty="0">
                          <a:solidFill>
                            <a:prstClr val="black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1997-2001	Université</a:t>
                      </a:r>
                      <a:endParaRPr lang="fr-FR" sz="1200" i="1" dirty="0">
                        <a:solidFill>
                          <a:prstClr val="black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pPr lvl="0">
                        <a:defRPr/>
                      </a:pPr>
                      <a:r>
                        <a:rPr lang="fr-FR" sz="900" dirty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Décrivez ici votre formation, ses objectifs et ses</a:t>
                      </a:r>
                      <a:r>
                        <a:rPr lang="fr-FR" sz="900" baseline="0" dirty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atouts, </a:t>
                      </a:r>
                      <a:r>
                        <a:rPr lang="fr-FR" sz="900" baseline="0" dirty="0" err="1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optins</a:t>
                      </a:r>
                      <a:r>
                        <a:rPr lang="fr-FR" sz="900" baseline="0" dirty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, </a:t>
                      </a:r>
                      <a:r>
                        <a:rPr lang="is-IS" sz="900" baseline="0" dirty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…</a:t>
                      </a:r>
                      <a:endParaRPr lang="fr-FR" sz="900" dirty="0">
                        <a:solidFill>
                          <a:srgbClr val="7F7F7F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lvl="0">
                        <a:lnSpc>
                          <a:spcPct val="150000"/>
                        </a:lnSpc>
                        <a:buClr>
                          <a:srgbClr val="00B050"/>
                        </a:buClr>
                        <a:buSzPct val="100000"/>
                      </a:pPr>
                      <a:r>
                        <a:rPr lang="fr-FR" sz="1200" dirty="0">
                          <a:solidFill>
                            <a:prstClr val="black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1997-2001	Université</a:t>
                      </a:r>
                      <a:endParaRPr lang="fr-FR" sz="1200" i="1" dirty="0">
                        <a:solidFill>
                          <a:prstClr val="black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pPr lvl="0">
                        <a:defRPr/>
                      </a:pPr>
                      <a:r>
                        <a:rPr lang="fr-FR" sz="900" dirty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Décrivez ici votre formation, ses objectifs et ses</a:t>
                      </a:r>
                      <a:r>
                        <a:rPr lang="fr-FR" sz="900" baseline="0" dirty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atouts, </a:t>
                      </a:r>
                      <a:r>
                        <a:rPr lang="fr-FR" sz="900" baseline="0" dirty="0" err="1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optins</a:t>
                      </a:r>
                      <a:r>
                        <a:rPr lang="fr-FR" sz="900" baseline="0" dirty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, </a:t>
                      </a:r>
                      <a:r>
                        <a:rPr lang="is-IS" sz="900" baseline="0" dirty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…</a:t>
                      </a:r>
                      <a:endParaRPr lang="fr-FR" sz="900" dirty="0">
                        <a:solidFill>
                          <a:srgbClr val="7F7F7F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lvl="0">
                        <a:lnSpc>
                          <a:spcPct val="150000"/>
                        </a:lnSpc>
                        <a:buClr>
                          <a:srgbClr val="00B050"/>
                        </a:buClr>
                        <a:buSzPct val="100000"/>
                      </a:pPr>
                      <a:r>
                        <a:rPr lang="fr-FR" sz="1200" dirty="0">
                          <a:solidFill>
                            <a:prstClr val="black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1997-2001	Université</a:t>
                      </a:r>
                      <a:endParaRPr lang="fr-FR" sz="1200" i="1" dirty="0">
                        <a:solidFill>
                          <a:prstClr val="black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pPr lvl="0">
                        <a:defRPr/>
                      </a:pPr>
                      <a:r>
                        <a:rPr lang="fr-FR" sz="900" dirty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Décrivez ici votre formation, ses objectifs et ses</a:t>
                      </a:r>
                      <a:r>
                        <a:rPr lang="fr-FR" sz="900" baseline="0" dirty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atouts, </a:t>
                      </a:r>
                      <a:r>
                        <a:rPr lang="fr-FR" sz="900" baseline="0" dirty="0" err="1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optins</a:t>
                      </a:r>
                      <a:r>
                        <a:rPr lang="fr-FR" sz="900" baseline="0" dirty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, </a:t>
                      </a:r>
                      <a:r>
                        <a:rPr lang="is-IS" sz="900" baseline="0" dirty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…</a:t>
                      </a:r>
                      <a:endParaRPr lang="fr-FR" sz="900" dirty="0">
                        <a:solidFill>
                          <a:srgbClr val="7F7F7F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1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0405697"/>
              </p:ext>
            </p:extLst>
          </p:nvPr>
        </p:nvGraphicFramePr>
        <p:xfrm>
          <a:off x="944868" y="4908870"/>
          <a:ext cx="2916043" cy="34320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160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33600">
                <a:tc>
                  <a:txBody>
                    <a:bodyPr/>
                    <a:lstStyle/>
                    <a:p>
                      <a:pPr lvl="0">
                        <a:lnSpc>
                          <a:spcPct val="150000"/>
                        </a:lnSpc>
                        <a:buClr>
                          <a:srgbClr val="00B050"/>
                        </a:buClr>
                        <a:buSzPct val="100000"/>
                      </a:pPr>
                      <a:r>
                        <a:rPr lang="fr-FR" sz="1200" dirty="0">
                          <a:solidFill>
                            <a:prstClr val="black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2005-2007	Société</a:t>
                      </a:r>
                      <a:r>
                        <a:rPr lang="fr-FR" sz="1200" baseline="0" dirty="0">
                          <a:solidFill>
                            <a:prstClr val="black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– Poste occupé</a:t>
                      </a:r>
                      <a:endParaRPr lang="fr-FR" sz="1200" i="1" dirty="0">
                        <a:solidFill>
                          <a:prstClr val="black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pPr algn="just">
                        <a:lnSpc>
                          <a:spcPct val="125000"/>
                        </a:lnSpc>
                      </a:pPr>
                      <a:r>
                        <a:rPr lang="en-US" sz="900" kern="1200" dirty="0" err="1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Décrivez</a:t>
                      </a:r>
                      <a:r>
                        <a:rPr lang="en-US" sz="900" kern="1200" dirty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ici</a:t>
                      </a:r>
                      <a:r>
                        <a:rPr lang="en-US" sz="900" kern="1200" dirty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les </a:t>
                      </a:r>
                      <a:r>
                        <a:rPr lang="en-US" sz="900" kern="1200" dirty="0" err="1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fonctions</a:t>
                      </a:r>
                      <a:r>
                        <a:rPr lang="en-US" sz="900" kern="1200" dirty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que </a:t>
                      </a:r>
                      <a:r>
                        <a:rPr lang="en-US" sz="900" kern="1200" dirty="0" err="1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vous</a:t>
                      </a:r>
                      <a:r>
                        <a:rPr lang="en-US" sz="900" kern="1200" dirty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avez</a:t>
                      </a:r>
                      <a:r>
                        <a:rPr lang="en-US" sz="900" kern="1200" dirty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occupé</a:t>
                      </a:r>
                      <a:r>
                        <a:rPr lang="en-US" sz="900" kern="1200" dirty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  <a:r>
                        <a:rPr lang="en-US" sz="900" kern="1200" dirty="0" err="1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Décrivez</a:t>
                      </a:r>
                      <a:r>
                        <a:rPr lang="en-US" sz="900" kern="1200" dirty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également</a:t>
                      </a:r>
                      <a:r>
                        <a:rPr lang="en-US" sz="900" kern="1200" dirty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vos</a:t>
                      </a:r>
                      <a:r>
                        <a:rPr lang="en-US" sz="900" kern="1200" dirty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missions, le </a:t>
                      </a:r>
                      <a:r>
                        <a:rPr lang="en-US" sz="900" kern="1200" dirty="0" err="1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nombre</a:t>
                      </a:r>
                      <a:r>
                        <a:rPr lang="en-US" sz="900" kern="1200" dirty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de </a:t>
                      </a:r>
                      <a:r>
                        <a:rPr lang="en-US" sz="900" kern="1200" dirty="0" err="1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personne</a:t>
                      </a:r>
                      <a:r>
                        <a:rPr lang="en-US" sz="900" kern="1200" dirty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que </a:t>
                      </a:r>
                      <a:r>
                        <a:rPr lang="en-US" sz="900" kern="1200" dirty="0" err="1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vous</a:t>
                      </a:r>
                      <a:r>
                        <a:rPr lang="en-US" sz="900" kern="1200" dirty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avez</a:t>
                      </a:r>
                      <a:r>
                        <a:rPr lang="en-US" sz="900" kern="1200" dirty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encadrez</a:t>
                      </a:r>
                      <a:r>
                        <a:rPr lang="en-US" sz="900" kern="1200" dirty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etc</a:t>
                      </a:r>
                      <a:r>
                        <a:rPr lang="en-US" sz="900" kern="1200" dirty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is-IS" sz="900" kern="1200" dirty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…</a:t>
                      </a:r>
                      <a:endParaRPr lang="en-US" sz="900" kern="1200" dirty="0">
                        <a:solidFill>
                          <a:srgbClr val="7F7F7F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lvl="0">
                        <a:lnSpc>
                          <a:spcPct val="150000"/>
                        </a:lnSpc>
                        <a:buClr>
                          <a:srgbClr val="00B050"/>
                        </a:buClr>
                        <a:buSzPct val="100000"/>
                      </a:pPr>
                      <a:r>
                        <a:rPr lang="fr-FR" sz="1200" kern="1200" dirty="0">
                          <a:solidFill>
                            <a:prstClr val="black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2005-2007	Société – Poste occupé</a:t>
                      </a:r>
                    </a:p>
                    <a:p>
                      <a:pPr algn="just">
                        <a:lnSpc>
                          <a:spcPct val="125000"/>
                        </a:lnSpc>
                      </a:pPr>
                      <a:r>
                        <a:rPr lang="en-US" sz="900" kern="1200" dirty="0" err="1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Décrivez</a:t>
                      </a:r>
                      <a:r>
                        <a:rPr lang="en-US" sz="900" kern="1200" dirty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ici</a:t>
                      </a:r>
                      <a:r>
                        <a:rPr lang="en-US" sz="900" kern="1200" dirty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les </a:t>
                      </a:r>
                      <a:r>
                        <a:rPr lang="en-US" sz="900" kern="1200" dirty="0" err="1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fonctions</a:t>
                      </a:r>
                      <a:r>
                        <a:rPr lang="en-US" sz="900" kern="1200" dirty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que </a:t>
                      </a:r>
                      <a:r>
                        <a:rPr lang="en-US" sz="900" kern="1200" dirty="0" err="1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vous</a:t>
                      </a:r>
                      <a:r>
                        <a:rPr lang="en-US" sz="900" kern="1200" dirty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avez</a:t>
                      </a:r>
                      <a:r>
                        <a:rPr lang="en-US" sz="900" kern="1200" dirty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occupé</a:t>
                      </a:r>
                      <a:r>
                        <a:rPr lang="en-US" sz="900" kern="1200" dirty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  <a:r>
                        <a:rPr lang="en-US" sz="900" kern="1200" dirty="0" err="1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Décrivez</a:t>
                      </a:r>
                      <a:r>
                        <a:rPr lang="en-US" sz="900" kern="1200" dirty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également</a:t>
                      </a:r>
                      <a:r>
                        <a:rPr lang="en-US" sz="900" kern="1200" dirty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vos</a:t>
                      </a:r>
                      <a:r>
                        <a:rPr lang="en-US" sz="900" kern="1200" dirty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missions, le </a:t>
                      </a:r>
                      <a:r>
                        <a:rPr lang="en-US" sz="900" kern="1200" dirty="0" err="1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nombre</a:t>
                      </a:r>
                      <a:r>
                        <a:rPr lang="en-US" sz="900" kern="1200" dirty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de </a:t>
                      </a:r>
                      <a:r>
                        <a:rPr lang="en-US" sz="900" kern="1200" dirty="0" err="1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personne</a:t>
                      </a:r>
                      <a:r>
                        <a:rPr lang="en-US" sz="900" kern="1200" dirty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que </a:t>
                      </a:r>
                      <a:r>
                        <a:rPr lang="en-US" sz="900" kern="1200" dirty="0" err="1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vous</a:t>
                      </a:r>
                      <a:r>
                        <a:rPr lang="en-US" sz="900" kern="1200" dirty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avez</a:t>
                      </a:r>
                      <a:r>
                        <a:rPr lang="en-US" sz="900" kern="1200" dirty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encadrez</a:t>
                      </a:r>
                      <a:r>
                        <a:rPr lang="en-US" sz="900" kern="1200" dirty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etc</a:t>
                      </a:r>
                      <a:r>
                        <a:rPr lang="en-US" sz="900" kern="1200" dirty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is-IS" sz="900" kern="1200" dirty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…</a:t>
                      </a:r>
                      <a:endParaRPr lang="en-US" sz="900" kern="1200" dirty="0">
                        <a:solidFill>
                          <a:srgbClr val="7F7F7F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lvl="0">
                        <a:lnSpc>
                          <a:spcPct val="150000"/>
                        </a:lnSpc>
                        <a:buClr>
                          <a:srgbClr val="00B050"/>
                        </a:buClr>
                        <a:buSzPct val="100000"/>
                      </a:pPr>
                      <a:r>
                        <a:rPr lang="fr-FR" sz="1200" kern="1200" dirty="0">
                          <a:solidFill>
                            <a:prstClr val="black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2005-2007	Société – Poste occupé</a:t>
                      </a:r>
                    </a:p>
                    <a:p>
                      <a:pPr algn="just">
                        <a:lnSpc>
                          <a:spcPct val="125000"/>
                        </a:lnSpc>
                      </a:pPr>
                      <a:r>
                        <a:rPr lang="en-US" sz="900" kern="1200" dirty="0" err="1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Décrivez</a:t>
                      </a:r>
                      <a:r>
                        <a:rPr lang="en-US" sz="900" kern="1200" dirty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ici</a:t>
                      </a:r>
                      <a:r>
                        <a:rPr lang="en-US" sz="900" kern="1200" dirty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les </a:t>
                      </a:r>
                      <a:r>
                        <a:rPr lang="en-US" sz="900" kern="1200" dirty="0" err="1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fonctions</a:t>
                      </a:r>
                      <a:r>
                        <a:rPr lang="en-US" sz="900" kern="1200" dirty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que </a:t>
                      </a:r>
                      <a:r>
                        <a:rPr lang="en-US" sz="900" kern="1200" dirty="0" err="1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vous</a:t>
                      </a:r>
                      <a:r>
                        <a:rPr lang="en-US" sz="900" kern="1200" dirty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avez</a:t>
                      </a:r>
                      <a:r>
                        <a:rPr lang="en-US" sz="900" kern="1200" dirty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occupé</a:t>
                      </a:r>
                      <a:r>
                        <a:rPr lang="en-US" sz="900" kern="1200" dirty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  <a:r>
                        <a:rPr lang="en-US" sz="900" kern="1200" dirty="0" err="1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Décrivez</a:t>
                      </a:r>
                      <a:r>
                        <a:rPr lang="en-US" sz="900" kern="1200" dirty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également</a:t>
                      </a:r>
                      <a:r>
                        <a:rPr lang="en-US" sz="900" kern="1200" dirty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vos</a:t>
                      </a:r>
                      <a:r>
                        <a:rPr lang="en-US" sz="900" kern="1200" dirty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missions, le </a:t>
                      </a:r>
                      <a:r>
                        <a:rPr lang="en-US" sz="900" kern="1200" dirty="0" err="1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nombre</a:t>
                      </a:r>
                      <a:r>
                        <a:rPr lang="en-US" sz="900" kern="1200" dirty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de </a:t>
                      </a:r>
                      <a:r>
                        <a:rPr lang="en-US" sz="900" kern="1200" dirty="0" err="1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personne</a:t>
                      </a:r>
                      <a:r>
                        <a:rPr lang="en-US" sz="900" kern="1200" dirty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que </a:t>
                      </a:r>
                      <a:r>
                        <a:rPr lang="en-US" sz="900" kern="1200" dirty="0" err="1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vous</a:t>
                      </a:r>
                      <a:r>
                        <a:rPr lang="en-US" sz="900" kern="1200" dirty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avez</a:t>
                      </a:r>
                      <a:r>
                        <a:rPr lang="en-US" sz="900" kern="1200" dirty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encadrez</a:t>
                      </a:r>
                      <a:r>
                        <a:rPr lang="en-US" sz="900" kern="1200" dirty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etc</a:t>
                      </a:r>
                      <a:r>
                        <a:rPr lang="en-US" sz="900" kern="1200" dirty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is-IS" sz="900" kern="1200" dirty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…</a:t>
                      </a:r>
                      <a:endParaRPr lang="en-US" sz="900" kern="1200" dirty="0">
                        <a:solidFill>
                          <a:srgbClr val="7F7F7F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3600">
                <a:tc>
                  <a:txBody>
                    <a:bodyPr/>
                    <a:lstStyle/>
                    <a:p>
                      <a:pPr lvl="0">
                        <a:lnSpc>
                          <a:spcPct val="150000"/>
                        </a:lnSpc>
                        <a:buClr>
                          <a:srgbClr val="00B050"/>
                        </a:buClr>
                        <a:buSzPct val="100000"/>
                      </a:pPr>
                      <a:r>
                        <a:rPr lang="fr-FR" sz="1200" kern="1200" dirty="0">
                          <a:solidFill>
                            <a:prstClr val="black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2005-2007	Société – Poste occupé</a:t>
                      </a:r>
                    </a:p>
                    <a:p>
                      <a:pPr algn="just">
                        <a:lnSpc>
                          <a:spcPct val="125000"/>
                        </a:lnSpc>
                      </a:pPr>
                      <a:r>
                        <a:rPr lang="en-US" sz="900" kern="1200" dirty="0" err="1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Décrivez</a:t>
                      </a:r>
                      <a:r>
                        <a:rPr lang="en-US" sz="900" kern="1200" dirty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ici</a:t>
                      </a:r>
                      <a:r>
                        <a:rPr lang="en-US" sz="900" kern="1200" dirty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les </a:t>
                      </a:r>
                      <a:r>
                        <a:rPr lang="en-US" sz="900" kern="1200" dirty="0" err="1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fonctions</a:t>
                      </a:r>
                      <a:r>
                        <a:rPr lang="en-US" sz="900" kern="1200" dirty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que </a:t>
                      </a:r>
                      <a:r>
                        <a:rPr lang="en-US" sz="900" kern="1200" dirty="0" err="1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vous</a:t>
                      </a:r>
                      <a:r>
                        <a:rPr lang="en-US" sz="900" kern="1200" dirty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avez</a:t>
                      </a:r>
                      <a:r>
                        <a:rPr lang="en-US" sz="900" kern="1200" dirty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occupé</a:t>
                      </a:r>
                      <a:r>
                        <a:rPr lang="en-US" sz="900" kern="1200" dirty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  <a:r>
                        <a:rPr lang="en-US" sz="900" kern="1200" dirty="0" err="1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Décrivez</a:t>
                      </a:r>
                      <a:r>
                        <a:rPr lang="en-US" sz="900" kern="1200" dirty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également</a:t>
                      </a:r>
                      <a:r>
                        <a:rPr lang="en-US" sz="900" kern="1200" dirty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vos</a:t>
                      </a:r>
                      <a:r>
                        <a:rPr lang="en-US" sz="900" kern="1200" dirty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missions, le </a:t>
                      </a:r>
                      <a:r>
                        <a:rPr lang="en-US" sz="900" kern="1200" dirty="0" err="1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nombre</a:t>
                      </a:r>
                      <a:r>
                        <a:rPr lang="en-US" sz="900" kern="1200" dirty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de </a:t>
                      </a:r>
                      <a:r>
                        <a:rPr lang="en-US" sz="900" kern="1200" dirty="0" err="1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personne</a:t>
                      </a:r>
                      <a:r>
                        <a:rPr lang="en-US" sz="900" kern="1200" dirty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que </a:t>
                      </a:r>
                      <a:r>
                        <a:rPr lang="en-US" sz="900" kern="1200" dirty="0" err="1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vous</a:t>
                      </a:r>
                      <a:r>
                        <a:rPr lang="en-US" sz="900" kern="1200" dirty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avez</a:t>
                      </a:r>
                      <a:r>
                        <a:rPr lang="en-US" sz="900" kern="1200" dirty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encadrez</a:t>
                      </a:r>
                      <a:r>
                        <a:rPr lang="en-US" sz="900" kern="1200" dirty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en-US" sz="900" kern="1200" dirty="0" err="1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etc</a:t>
                      </a:r>
                      <a:r>
                        <a:rPr lang="en-US" sz="900" kern="1200" dirty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is-IS" sz="900" kern="1200" dirty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…</a:t>
                      </a:r>
                      <a:endParaRPr lang="en-US" sz="900" kern="1200" dirty="0">
                        <a:solidFill>
                          <a:srgbClr val="7F7F7F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92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4574295"/>
              </p:ext>
            </p:extLst>
          </p:nvPr>
        </p:nvGraphicFramePr>
        <p:xfrm>
          <a:off x="900911" y="8926351"/>
          <a:ext cx="2916043" cy="90918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160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33600">
                <a:tc>
                  <a:txBody>
                    <a:bodyPr/>
                    <a:lstStyle/>
                    <a:p>
                      <a:pPr lvl="0">
                        <a:lnSpc>
                          <a:spcPct val="150000"/>
                        </a:lnSpc>
                        <a:buClr>
                          <a:srgbClr val="00B050"/>
                        </a:buClr>
                        <a:buSzPct val="100000"/>
                      </a:pPr>
                      <a:r>
                        <a:rPr lang="fr-FR" sz="1200" dirty="0">
                          <a:solidFill>
                            <a:prstClr val="black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2016</a:t>
                      </a:r>
                      <a:r>
                        <a:rPr lang="fr-FR" sz="1200" baseline="0" dirty="0">
                          <a:solidFill>
                            <a:prstClr val="black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– </a:t>
                      </a:r>
                      <a:r>
                        <a:rPr lang="fr-FR" sz="1200" dirty="0">
                          <a:solidFill>
                            <a:prstClr val="black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Projet réalisé</a:t>
                      </a:r>
                      <a:endParaRPr lang="fr-FR" sz="1200" i="1" dirty="0">
                        <a:solidFill>
                          <a:prstClr val="black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 err="1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Lorem</a:t>
                      </a:r>
                      <a:r>
                        <a:rPr lang="fr-FR" sz="900" dirty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900" dirty="0" err="1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ipsum</a:t>
                      </a:r>
                      <a:r>
                        <a:rPr lang="fr-FR" sz="900" dirty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900" dirty="0" err="1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dolor</a:t>
                      </a:r>
                      <a:r>
                        <a:rPr lang="fr-FR" sz="900" dirty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900" dirty="0" err="1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sit</a:t>
                      </a:r>
                      <a:r>
                        <a:rPr lang="fr-FR" sz="900" dirty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900" dirty="0" err="1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amet</a:t>
                      </a:r>
                      <a:r>
                        <a:rPr lang="fr-FR" sz="900" dirty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, </a:t>
                      </a:r>
                      <a:r>
                        <a:rPr lang="fr-FR" sz="900" dirty="0" err="1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consectetur</a:t>
                      </a:r>
                      <a:r>
                        <a:rPr lang="fr-FR" sz="900" dirty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900" dirty="0" err="1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adipiscing</a:t>
                      </a:r>
                      <a:r>
                        <a:rPr lang="fr-FR" sz="900" dirty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900" dirty="0" err="1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elit</a:t>
                      </a:r>
                      <a:r>
                        <a:rPr lang="fr-FR" sz="900" dirty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. </a:t>
                      </a:r>
                      <a:r>
                        <a:rPr lang="fr-FR" sz="900" dirty="0" err="1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Integer</a:t>
                      </a:r>
                      <a:r>
                        <a:rPr lang="fr-FR" sz="900" dirty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900" dirty="0" err="1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efficitur</a:t>
                      </a:r>
                      <a:r>
                        <a:rPr lang="fr-FR" sz="900" dirty="0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900" dirty="0" err="1">
                          <a:solidFill>
                            <a:srgbClr val="7F7F7F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arcu. Proin accumsan sapien id imperdiet venenatis. Maecenas mattis at justo nec consectetur.</a:t>
                      </a:r>
                      <a:endParaRPr lang="fr-FR" sz="900" dirty="0">
                        <a:solidFill>
                          <a:srgbClr val="7F7F7F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3" name="Rectangle 92"/>
          <p:cNvSpPr/>
          <p:nvPr/>
        </p:nvSpPr>
        <p:spPr>
          <a:xfrm>
            <a:off x="4629938" y="8161707"/>
            <a:ext cx="764977" cy="764644"/>
          </a:xfrm>
          <a:prstGeom prst="rect">
            <a:avLst/>
          </a:prstGeom>
          <a:solidFill>
            <a:srgbClr val="EFA194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4" name="Rectangle 93"/>
          <p:cNvSpPr/>
          <p:nvPr/>
        </p:nvSpPr>
        <p:spPr>
          <a:xfrm>
            <a:off x="5654058" y="8161707"/>
            <a:ext cx="764977" cy="7646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" name="Rectangle 94"/>
          <p:cNvSpPr/>
          <p:nvPr/>
        </p:nvSpPr>
        <p:spPr>
          <a:xfrm>
            <a:off x="4632846" y="9110918"/>
            <a:ext cx="764977" cy="764644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6" name="Rectangle 95"/>
          <p:cNvSpPr/>
          <p:nvPr/>
        </p:nvSpPr>
        <p:spPr>
          <a:xfrm>
            <a:off x="5656966" y="9110918"/>
            <a:ext cx="764977" cy="76464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7" name="ZoneTexte 9"/>
          <p:cNvSpPr txBox="1"/>
          <p:nvPr/>
        </p:nvSpPr>
        <p:spPr>
          <a:xfrm>
            <a:off x="4654132" y="8404503"/>
            <a:ext cx="76299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CREATIF</a:t>
            </a:r>
          </a:p>
        </p:txBody>
      </p:sp>
      <p:sp>
        <p:nvSpPr>
          <p:cNvPr id="98" name="ZoneTexte 9"/>
          <p:cNvSpPr txBox="1"/>
          <p:nvPr/>
        </p:nvSpPr>
        <p:spPr>
          <a:xfrm>
            <a:off x="5616475" y="8404503"/>
            <a:ext cx="76299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SERIEUX</a:t>
            </a:r>
          </a:p>
        </p:txBody>
      </p:sp>
      <p:sp>
        <p:nvSpPr>
          <p:cNvPr id="99" name="ZoneTexte 9"/>
          <p:cNvSpPr txBox="1"/>
          <p:nvPr/>
        </p:nvSpPr>
        <p:spPr>
          <a:xfrm>
            <a:off x="4629938" y="9246038"/>
            <a:ext cx="7629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OPEN</a:t>
            </a:r>
          </a:p>
          <a:p>
            <a:pPr algn="ctr"/>
            <a:r>
              <a:rPr lang="fr-FR" sz="8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OFFICE</a:t>
            </a:r>
          </a:p>
        </p:txBody>
      </p:sp>
      <p:sp>
        <p:nvSpPr>
          <p:cNvPr id="100" name="ZoneTexte 9"/>
          <p:cNvSpPr txBox="1"/>
          <p:nvPr/>
        </p:nvSpPr>
        <p:spPr>
          <a:xfrm>
            <a:off x="5613201" y="9275972"/>
            <a:ext cx="7629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GOOGLE</a:t>
            </a:r>
          </a:p>
          <a:p>
            <a:pPr algn="ctr"/>
            <a:r>
              <a:rPr lang="fr-FR" sz="8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ADWORDS</a:t>
            </a:r>
          </a:p>
        </p:txBody>
      </p:sp>
      <p:sp>
        <p:nvSpPr>
          <p:cNvPr id="101" name="Rectangle 100"/>
          <p:cNvSpPr/>
          <p:nvPr/>
        </p:nvSpPr>
        <p:spPr>
          <a:xfrm>
            <a:off x="5520067" y="6177088"/>
            <a:ext cx="231262" cy="23984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" name="Rectangle 101"/>
          <p:cNvSpPr/>
          <p:nvPr/>
        </p:nvSpPr>
        <p:spPr>
          <a:xfrm>
            <a:off x="5841722" y="6177088"/>
            <a:ext cx="231262" cy="23984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" name="Rectangle 102"/>
          <p:cNvSpPr/>
          <p:nvPr/>
        </p:nvSpPr>
        <p:spPr>
          <a:xfrm>
            <a:off x="6147023" y="6177088"/>
            <a:ext cx="231262" cy="23984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" name="Rectangle 103"/>
          <p:cNvSpPr/>
          <p:nvPr/>
        </p:nvSpPr>
        <p:spPr>
          <a:xfrm>
            <a:off x="6464324" y="6177088"/>
            <a:ext cx="231262" cy="23984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" name="Rectangle 104"/>
          <p:cNvSpPr/>
          <p:nvPr/>
        </p:nvSpPr>
        <p:spPr>
          <a:xfrm>
            <a:off x="5520067" y="6625021"/>
            <a:ext cx="231262" cy="23984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" name="Rectangle 105"/>
          <p:cNvSpPr/>
          <p:nvPr/>
        </p:nvSpPr>
        <p:spPr>
          <a:xfrm>
            <a:off x="5841722" y="6625021"/>
            <a:ext cx="231262" cy="23984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" name="Rectangle 106"/>
          <p:cNvSpPr/>
          <p:nvPr/>
        </p:nvSpPr>
        <p:spPr>
          <a:xfrm>
            <a:off x="6147023" y="6625021"/>
            <a:ext cx="231262" cy="23984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" name="Rectangle 107"/>
          <p:cNvSpPr/>
          <p:nvPr/>
        </p:nvSpPr>
        <p:spPr>
          <a:xfrm>
            <a:off x="6464324" y="6625021"/>
            <a:ext cx="231262" cy="23984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9" name="Rectangle 108"/>
          <p:cNvSpPr/>
          <p:nvPr/>
        </p:nvSpPr>
        <p:spPr>
          <a:xfrm>
            <a:off x="5514394" y="7076134"/>
            <a:ext cx="231262" cy="23984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0" name="Rectangle 109"/>
          <p:cNvSpPr/>
          <p:nvPr/>
        </p:nvSpPr>
        <p:spPr>
          <a:xfrm>
            <a:off x="5836049" y="7076134"/>
            <a:ext cx="231262" cy="23984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1" name="Rectangle 110"/>
          <p:cNvSpPr/>
          <p:nvPr/>
        </p:nvSpPr>
        <p:spPr>
          <a:xfrm>
            <a:off x="6141350" y="7076134"/>
            <a:ext cx="231262" cy="23984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2" name="Rectangle 111"/>
          <p:cNvSpPr/>
          <p:nvPr/>
        </p:nvSpPr>
        <p:spPr>
          <a:xfrm>
            <a:off x="6458651" y="7076134"/>
            <a:ext cx="231262" cy="23984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Triangle 5"/>
          <p:cNvSpPr/>
          <p:nvPr/>
        </p:nvSpPr>
        <p:spPr>
          <a:xfrm rot="5400000">
            <a:off x="667558" y="2704586"/>
            <a:ext cx="261611" cy="240195"/>
          </a:xfrm>
          <a:prstGeom prst="triangle">
            <a:avLst/>
          </a:prstGeom>
          <a:solidFill>
            <a:srgbClr val="EFA194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3" name="Triangle 112"/>
          <p:cNvSpPr/>
          <p:nvPr/>
        </p:nvSpPr>
        <p:spPr>
          <a:xfrm rot="5400000">
            <a:off x="674173" y="984363"/>
            <a:ext cx="261611" cy="240195"/>
          </a:xfrm>
          <a:prstGeom prst="triangl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4" name="Triangle 113"/>
          <p:cNvSpPr/>
          <p:nvPr/>
        </p:nvSpPr>
        <p:spPr>
          <a:xfrm rot="5400000">
            <a:off x="674877" y="4934626"/>
            <a:ext cx="261611" cy="240195"/>
          </a:xfrm>
          <a:prstGeom prst="triangle">
            <a:avLst/>
          </a:prstGeom>
          <a:solidFill>
            <a:srgbClr val="475572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5" name="Triangle 114"/>
          <p:cNvSpPr/>
          <p:nvPr/>
        </p:nvSpPr>
        <p:spPr>
          <a:xfrm rot="5400000">
            <a:off x="674173" y="8765286"/>
            <a:ext cx="261611" cy="240195"/>
          </a:xfrm>
          <a:prstGeom prst="triangle">
            <a:avLst/>
          </a:prstGeom>
          <a:solidFill>
            <a:srgbClr val="FAB756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6" name="Triangle 115"/>
          <p:cNvSpPr/>
          <p:nvPr/>
        </p:nvSpPr>
        <p:spPr>
          <a:xfrm rot="16200000">
            <a:off x="6579335" y="5304725"/>
            <a:ext cx="287325" cy="267395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7" name="Triangle 116"/>
          <p:cNvSpPr/>
          <p:nvPr/>
        </p:nvSpPr>
        <p:spPr>
          <a:xfrm rot="16200000">
            <a:off x="6606389" y="7404568"/>
            <a:ext cx="287325" cy="267395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8" name="Triangle 117"/>
          <p:cNvSpPr/>
          <p:nvPr/>
        </p:nvSpPr>
        <p:spPr>
          <a:xfrm rot="16200000">
            <a:off x="6545178" y="9552371"/>
            <a:ext cx="287325" cy="267395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6935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505" y="645774"/>
            <a:ext cx="6659843" cy="9357488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44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446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446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44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6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6" dirty="0" err="1"/>
              <a:t>Créeruncv.com</a:t>
            </a:r>
            <a:r>
              <a:rPr lang="fr-FR" sz="2446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46769012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FA194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Révolution.thmx</Template>
  <TotalTime>684</TotalTime>
  <Words>599</Words>
  <Application>Microsoft Macintosh PowerPoint</Application>
  <PresentationFormat>Personnalisé</PresentationFormat>
  <Paragraphs>80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Courier New</vt:lpstr>
      <vt:lpstr>Tahoma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74</cp:revision>
  <dcterms:created xsi:type="dcterms:W3CDTF">2014-12-03T08:33:54Z</dcterms:created>
  <dcterms:modified xsi:type="dcterms:W3CDTF">2020-11-18T15:16:48Z</dcterms:modified>
</cp:coreProperties>
</file>