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1BE30"/>
    <a:srgbClr val="2E3A40"/>
    <a:srgbClr val="FCD800"/>
    <a:srgbClr val="5898B8"/>
    <a:srgbClr val="FE5756"/>
    <a:srgbClr val="FF8C36"/>
    <a:srgbClr val="5797B8"/>
    <a:srgbClr val="FF41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3"/>
    <p:restoredTop sz="94558"/>
  </p:normalViewPr>
  <p:slideViewPr>
    <p:cSldViewPr snapToGrid="0" snapToObjects="1">
      <p:cViewPr varScale="1">
        <p:scale>
          <a:sx n="74" d="100"/>
          <a:sy n="74" d="100"/>
        </p:scale>
        <p:origin x="3712" y="20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F9852-8A9D-FA43-9BC6-1FE6D867865C}" type="datetimeFigureOut">
              <a:t>13/07/2022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8FC55-56A1-8E40-9B86-97BA77CFC2EF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45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8FC55-56A1-8E40-9B86-97BA77CFC2EF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87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13/07/2022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17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13/07/2022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07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13/07/2022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26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13/07/2022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2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13/07/2022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8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13/07/2022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13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13/07/2022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89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13/07/2022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72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13/07/2022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184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13/07/2022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155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13/07/2022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1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0904D-930F-FD46-A326-BF7152BF9E0A}" type="datetimeFigureOut">
              <a:rPr lang="fr-FR" smtClean="0"/>
              <a:t>13/07/2022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09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2794000" y="1"/>
            <a:ext cx="4768850" cy="8239362"/>
          </a:xfrm>
          <a:prstGeom prst="rect">
            <a:avLst/>
          </a:prstGeom>
          <a:solidFill>
            <a:srgbClr val="2E3A4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Rectangle 200"/>
          <p:cNvSpPr/>
          <p:nvPr/>
        </p:nvSpPr>
        <p:spPr>
          <a:xfrm>
            <a:off x="508" y="8239364"/>
            <a:ext cx="2793492" cy="2449273"/>
          </a:xfrm>
          <a:prstGeom prst="rect">
            <a:avLst/>
          </a:prstGeom>
          <a:solidFill>
            <a:srgbClr val="2E3A4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08" y="-2903"/>
            <a:ext cx="2793492" cy="822878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8" name="Image 7"/>
          <p:cNvPicPr>
            <a:picLocks noChangeAspect="1"/>
          </p:cNvPicPr>
          <p:nvPr/>
        </p:nvPicPr>
        <p:blipFill rotWithShape="1">
          <a:blip r:embed="rId3">
            <a:alphaModFix/>
          </a:blip>
          <a:srcRect l="33785" b="13272"/>
          <a:stretch/>
        </p:blipFill>
        <p:spPr>
          <a:xfrm>
            <a:off x="253999" y="138947"/>
            <a:ext cx="2339739" cy="2045453"/>
          </a:xfrm>
          <a:prstGeom prst="rect">
            <a:avLst/>
          </a:prstGeom>
          <a:ln>
            <a:noFill/>
          </a:ln>
          <a:effectLst/>
        </p:spPr>
      </p:pic>
      <p:sp>
        <p:nvSpPr>
          <p:cNvPr id="152" name="ZoneTexte 9"/>
          <p:cNvSpPr txBox="1"/>
          <p:nvPr/>
        </p:nvSpPr>
        <p:spPr>
          <a:xfrm>
            <a:off x="2934446" y="31750"/>
            <a:ext cx="38619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>
                <a:solidFill>
                  <a:srgbClr val="B1BE30"/>
                </a:solidFill>
                <a:latin typeface="Helvetica Neue Condensed" charset="0"/>
                <a:ea typeface="Helvetica Neue Condensed" charset="0"/>
                <a:cs typeface="Helvetica Neue Condensed" charset="0"/>
              </a:rPr>
              <a:t>Vince </a:t>
            </a:r>
            <a:r>
              <a:rPr lang="fr-FR" sz="4800" b="1" dirty="0">
                <a:solidFill>
                  <a:schemeClr val="bg1"/>
                </a:solidFill>
                <a:latin typeface="Helvetica Neue Condensed" charset="0"/>
                <a:ea typeface="Helvetica Neue Condensed" charset="0"/>
                <a:cs typeface="Helvetica Neue Condensed" charset="0"/>
              </a:rPr>
              <a:t>LEOTURE</a:t>
            </a:r>
          </a:p>
        </p:txBody>
      </p:sp>
      <p:sp>
        <p:nvSpPr>
          <p:cNvPr id="153" name="ZoneTexte 9"/>
          <p:cNvSpPr txBox="1"/>
          <p:nvPr/>
        </p:nvSpPr>
        <p:spPr>
          <a:xfrm>
            <a:off x="2934446" y="768817"/>
            <a:ext cx="43299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TITRE DU POSTE | 5 ANS D’EXPERIENCE</a:t>
            </a:r>
          </a:p>
        </p:txBody>
      </p:sp>
      <p:sp>
        <p:nvSpPr>
          <p:cNvPr id="154" name="ZoneTexte 9"/>
          <p:cNvSpPr txBox="1"/>
          <p:nvPr/>
        </p:nvSpPr>
        <p:spPr>
          <a:xfrm>
            <a:off x="2934446" y="1306800"/>
            <a:ext cx="43299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200" i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Décrivez en quelques lignes vos compétences clés pour le poste et vos objectifs de carrière. Vous pouvez les mettre en forme à l’aide de puces ou les laisser sous forme de texte plein. </a:t>
            </a:r>
          </a:p>
          <a:p>
            <a:pPr defTabSz="685800">
              <a:defRPr/>
            </a:pPr>
            <a:r>
              <a:rPr lang="fr-FR" sz="1200" i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Cet espace peut servir de début d’introduction à votre lettre de motivation soyez précis, imaginatif et mettez en valeur votre potentiel professionnel.</a:t>
            </a:r>
          </a:p>
        </p:txBody>
      </p:sp>
      <p:sp>
        <p:nvSpPr>
          <p:cNvPr id="2" name="Rectangle 1"/>
          <p:cNvSpPr/>
          <p:nvPr/>
        </p:nvSpPr>
        <p:spPr>
          <a:xfrm>
            <a:off x="2794000" y="8239365"/>
            <a:ext cx="4768850" cy="2449273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" name="Connecteur droit 3"/>
          <p:cNvCxnSpPr/>
          <p:nvPr/>
        </p:nvCxnSpPr>
        <p:spPr>
          <a:xfrm>
            <a:off x="2794000" y="1161673"/>
            <a:ext cx="4768850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86"/>
          <p:cNvSpPr txBox="1"/>
          <p:nvPr/>
        </p:nvSpPr>
        <p:spPr>
          <a:xfrm>
            <a:off x="2989020" y="3471773"/>
            <a:ext cx="437881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50" b="1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POSTE • </a:t>
            </a:r>
            <a:r>
              <a:rPr lang="en-US" sz="1050" b="1" dirty="0">
                <a:solidFill>
                  <a:schemeClr val="accent3"/>
                </a:solidFill>
                <a:ea typeface="Times New Roman" charset="0"/>
                <a:cs typeface="Times New Roman" charset="0"/>
              </a:rPr>
              <a:t>NOM DE LA COMPAGNIE</a:t>
            </a:r>
          </a:p>
          <a:p>
            <a:pPr>
              <a:lnSpc>
                <a:spcPct val="125000"/>
              </a:lnSpc>
            </a:pP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Décrivez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ici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les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fonctions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que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vous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avez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occupé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.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Décrivez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également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vos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missions, le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nombre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de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personne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que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vous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avez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encadrez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et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si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vous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le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pouvez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essayé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d’inscrire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les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résultats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que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vous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avez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obtenus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,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n’hésitez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pas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à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les quantifier. </a:t>
            </a:r>
          </a:p>
        </p:txBody>
      </p:sp>
      <p:sp>
        <p:nvSpPr>
          <p:cNvPr id="12" name="TextBox 187"/>
          <p:cNvSpPr txBox="1"/>
          <p:nvPr/>
        </p:nvSpPr>
        <p:spPr>
          <a:xfrm>
            <a:off x="6162674" y="3471773"/>
            <a:ext cx="8947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50" i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2012 – 2014 </a:t>
            </a:r>
            <a:endParaRPr lang="ru-RU" sz="1050" i="1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3" name="TextBox 189"/>
          <p:cNvSpPr txBox="1"/>
          <p:nvPr/>
        </p:nvSpPr>
        <p:spPr>
          <a:xfrm>
            <a:off x="2989019" y="4664833"/>
            <a:ext cx="437881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50" b="1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POSTE • </a:t>
            </a:r>
            <a:r>
              <a:rPr lang="en-US" sz="1050" b="1" dirty="0">
                <a:solidFill>
                  <a:schemeClr val="accent3"/>
                </a:solidFill>
                <a:ea typeface="Times New Roman" charset="0"/>
                <a:cs typeface="Times New Roman" charset="0"/>
              </a:rPr>
              <a:t>NOM DE LA COMPAGNIE</a:t>
            </a:r>
          </a:p>
          <a:p>
            <a:pPr>
              <a:lnSpc>
                <a:spcPct val="125000"/>
              </a:lnSpc>
            </a:pP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Décrivez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ici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les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fonctions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que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vous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avez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occupé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.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Décrivez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également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vos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missions, le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nombre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de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personne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que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vous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avez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encadrez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et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si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vous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le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pouvez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essayé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d’inscrire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les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résultats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que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vous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avez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obtenus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,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n’hésitez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pas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à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les quantifier. </a:t>
            </a:r>
          </a:p>
        </p:txBody>
      </p:sp>
      <p:sp>
        <p:nvSpPr>
          <p:cNvPr id="14" name="TextBox 190"/>
          <p:cNvSpPr txBox="1"/>
          <p:nvPr/>
        </p:nvSpPr>
        <p:spPr>
          <a:xfrm>
            <a:off x="6162674" y="4664833"/>
            <a:ext cx="8947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50" i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2010 – 2012 </a:t>
            </a:r>
            <a:endParaRPr lang="ru-RU" sz="1050" i="1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6" name="TextBox 200"/>
          <p:cNvSpPr txBox="1"/>
          <p:nvPr/>
        </p:nvSpPr>
        <p:spPr>
          <a:xfrm>
            <a:off x="2989019" y="2984986"/>
            <a:ext cx="2451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EXPERIENCE &amp; FORMATION</a:t>
            </a:r>
            <a:endParaRPr lang="ru-RU" sz="160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17" name="TextBox 189"/>
          <p:cNvSpPr txBox="1"/>
          <p:nvPr/>
        </p:nvSpPr>
        <p:spPr>
          <a:xfrm>
            <a:off x="2989019" y="5866017"/>
            <a:ext cx="437881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50" b="1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POSTE • </a:t>
            </a:r>
            <a:r>
              <a:rPr lang="en-US" sz="1050" b="1" dirty="0">
                <a:solidFill>
                  <a:schemeClr val="accent3"/>
                </a:solidFill>
                <a:ea typeface="Times New Roman" charset="0"/>
                <a:cs typeface="Times New Roman" charset="0"/>
              </a:rPr>
              <a:t>NOM DE LA COMPAGNIE</a:t>
            </a:r>
          </a:p>
          <a:p>
            <a:pPr>
              <a:lnSpc>
                <a:spcPct val="125000"/>
              </a:lnSpc>
            </a:pP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Décrivez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ici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les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fonctions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que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vous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avez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occupé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.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Décrivez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également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vos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missions, le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nombre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de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personne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que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vous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avez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encadrez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et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si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vous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le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pouvez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essayé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d’inscrire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les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résultats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que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vous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avez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obtenus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,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n’hésitez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pas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à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les quantifier. </a:t>
            </a:r>
          </a:p>
        </p:txBody>
      </p:sp>
      <p:sp>
        <p:nvSpPr>
          <p:cNvPr id="18" name="TextBox 190"/>
          <p:cNvSpPr txBox="1"/>
          <p:nvPr/>
        </p:nvSpPr>
        <p:spPr>
          <a:xfrm>
            <a:off x="6162674" y="5866017"/>
            <a:ext cx="8947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50" i="1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2010 – 2012 </a:t>
            </a:r>
            <a:endParaRPr lang="ru-RU" sz="1050" i="1" dirty="0">
              <a:solidFill>
                <a:schemeClr val="bg1"/>
              </a:solidFill>
              <a:ea typeface="Times New Roman" charset="0"/>
              <a:cs typeface="Times New Roman" charset="0"/>
            </a:endParaRPr>
          </a:p>
        </p:txBody>
      </p:sp>
      <p:cxnSp>
        <p:nvCxnSpPr>
          <p:cNvPr id="19" name="Connecteur droit 18"/>
          <p:cNvCxnSpPr/>
          <p:nvPr/>
        </p:nvCxnSpPr>
        <p:spPr>
          <a:xfrm>
            <a:off x="2794000" y="2784057"/>
            <a:ext cx="4768850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ZoneTexte 9"/>
          <p:cNvSpPr txBox="1"/>
          <p:nvPr/>
        </p:nvSpPr>
        <p:spPr>
          <a:xfrm>
            <a:off x="160835" y="2337852"/>
            <a:ext cx="22649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 Light" charset="0"/>
                <a:ea typeface="Calibri Light" charset="0"/>
                <a:cs typeface="Calibri Light" charset="0"/>
              </a:rPr>
              <a:t>CONTACT</a:t>
            </a:r>
          </a:p>
        </p:txBody>
      </p:sp>
      <p:cxnSp>
        <p:nvCxnSpPr>
          <p:cNvPr id="21" name="Connecteur droit 20"/>
          <p:cNvCxnSpPr/>
          <p:nvPr/>
        </p:nvCxnSpPr>
        <p:spPr>
          <a:xfrm>
            <a:off x="225365" y="2676406"/>
            <a:ext cx="2264943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136"/>
          <p:cNvSpPr/>
          <p:nvPr/>
        </p:nvSpPr>
        <p:spPr>
          <a:xfrm>
            <a:off x="225365" y="2795431"/>
            <a:ext cx="2366947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75000"/>
              </a:lnSpc>
            </a:pPr>
            <a:r>
              <a:rPr lang="en-US" sz="1100" dirty="0">
                <a:cs typeface="Arial" panose="020B0604020202020204" pitchFamily="34" charset="0"/>
              </a:rPr>
              <a:t>Tel : </a:t>
            </a:r>
            <a:r>
              <a:rPr lang="fr-FR" sz="1100" dirty="0">
                <a:cs typeface="Arial" panose="020B0604020202020204" pitchFamily="34" charset="0"/>
              </a:rPr>
              <a:t>+33 6 01 02 03 04</a:t>
            </a:r>
            <a:endParaRPr lang="en-US" sz="1100" dirty="0">
              <a:cs typeface="Arial" panose="020B0604020202020204" pitchFamily="34" charset="0"/>
            </a:endParaRPr>
          </a:p>
          <a:p>
            <a:pPr>
              <a:lnSpc>
                <a:spcPct val="175000"/>
              </a:lnSpc>
            </a:pPr>
            <a:r>
              <a:rPr lang="en-US" sz="1100" dirty="0" err="1">
                <a:cs typeface="Arial" panose="020B0604020202020204" pitchFamily="34" charset="0"/>
              </a:rPr>
              <a:t>Addresse</a:t>
            </a:r>
            <a:r>
              <a:rPr lang="en-US" sz="1100" dirty="0">
                <a:cs typeface="Arial" panose="020B0604020202020204" pitchFamily="34" charset="0"/>
              </a:rPr>
              <a:t>: 17 rue de la </a:t>
            </a:r>
            <a:r>
              <a:rPr lang="en-US" sz="1100" dirty="0" err="1">
                <a:cs typeface="Arial" panose="020B0604020202020204" pitchFamily="34" charset="0"/>
              </a:rPr>
              <a:t>Réussite</a:t>
            </a:r>
            <a:r>
              <a:rPr lang="en-US" sz="1100" dirty="0"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75000"/>
              </a:lnSpc>
            </a:pPr>
            <a:r>
              <a:rPr lang="en-US" sz="1100" dirty="0">
                <a:cs typeface="Arial" panose="020B0604020202020204" pitchFamily="34" charset="0"/>
              </a:rPr>
              <a:t>75012 Paris</a:t>
            </a:r>
          </a:p>
          <a:p>
            <a:pPr>
              <a:lnSpc>
                <a:spcPct val="175000"/>
              </a:lnSpc>
            </a:pPr>
            <a:r>
              <a:rPr lang="en-US" sz="1100" dirty="0">
                <a:cs typeface="Arial" panose="020B0604020202020204" pitchFamily="34" charset="0"/>
              </a:rPr>
              <a:t>Email: </a:t>
            </a:r>
            <a:r>
              <a:rPr lang="en-US" sz="1100" dirty="0" err="1">
                <a:cs typeface="Arial" panose="020B0604020202020204" pitchFamily="34" charset="0"/>
              </a:rPr>
              <a:t>erinemartinez@mail.com</a:t>
            </a:r>
            <a:endParaRPr lang="en-US" sz="1100" dirty="0">
              <a:cs typeface="Arial" panose="020B0604020202020204" pitchFamily="34" charset="0"/>
            </a:endParaRPr>
          </a:p>
        </p:txBody>
      </p:sp>
      <p:sp>
        <p:nvSpPr>
          <p:cNvPr id="23" name="ZoneTexte 9"/>
          <p:cNvSpPr txBox="1"/>
          <p:nvPr/>
        </p:nvSpPr>
        <p:spPr>
          <a:xfrm>
            <a:off x="160835" y="4235761"/>
            <a:ext cx="25769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 Light" charset="0"/>
                <a:ea typeface="Calibri Light" charset="0"/>
                <a:cs typeface="Calibri Light" charset="0"/>
              </a:rPr>
              <a:t>FORMATION</a:t>
            </a:r>
          </a:p>
        </p:txBody>
      </p:sp>
      <p:graphicFrame>
        <p:nvGraphicFramePr>
          <p:cNvPr id="2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33477"/>
              </p:ext>
            </p:extLst>
          </p:nvPr>
        </p:nvGraphicFramePr>
        <p:xfrm>
          <a:off x="160835" y="4649190"/>
          <a:ext cx="2633164" cy="3528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33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17396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>
                          <a:solidFill>
                            <a:schemeClr val="tx1"/>
                          </a:solidFill>
                          <a:latin typeface="+mn-lt"/>
                          <a:ea typeface="Calibri" charset="0"/>
                          <a:cs typeface="Calibri" charset="0"/>
                        </a:rPr>
                        <a:t>2013-2014  </a:t>
                      </a:r>
                      <a:r>
                        <a:rPr lang="fr-FR" sz="1100" b="1" i="0" dirty="0">
                          <a:solidFill>
                            <a:schemeClr val="bg1"/>
                          </a:solidFill>
                          <a:latin typeface="+mn-lt"/>
                          <a:ea typeface="Calibri" charset="0"/>
                          <a:cs typeface="Calibri" charset="0"/>
                        </a:rPr>
                        <a:t>NOM DE L’ECOLE</a:t>
                      </a:r>
                      <a:endParaRPr lang="fr-FR" sz="1100" b="0" i="0" baseline="0" dirty="0">
                        <a:solidFill>
                          <a:schemeClr val="bg1"/>
                        </a:solidFill>
                        <a:latin typeface="+mn-lt"/>
                        <a:ea typeface="Calibri" charset="0"/>
                        <a:cs typeface="Calibri" charset="0"/>
                      </a:endParaRPr>
                    </a:p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>
                          <a:solidFill>
                            <a:schemeClr val="tx1"/>
                          </a:solidFill>
                          <a:latin typeface="+mn-lt"/>
                          <a:ea typeface="Calibri" charset="0"/>
                          <a:cs typeface="Calibri" charset="0"/>
                        </a:rPr>
                        <a:t>Titre du diplôme - formation</a:t>
                      </a:r>
                    </a:p>
                    <a:p>
                      <a:pPr defTabSz="685800">
                        <a:defRPr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+mn-lt"/>
                        </a:rPr>
                        <a:t>Décrivez en une ligne les objectifs et les spécialités de cette formation. Inscrivez votre mention si vous en avez eu une.</a:t>
                      </a:r>
                    </a:p>
                    <a:p>
                      <a:pPr defTabSz="685800">
                        <a:defRPr/>
                      </a:pPr>
                      <a:endParaRPr lang="fr-FR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7396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>
                          <a:solidFill>
                            <a:schemeClr val="tx1"/>
                          </a:solidFill>
                          <a:latin typeface="+mn-lt"/>
                          <a:ea typeface="Calibri" charset="0"/>
                          <a:cs typeface="Calibri" charset="0"/>
                        </a:rPr>
                        <a:t>2013-2014  </a:t>
                      </a:r>
                      <a:r>
                        <a:rPr lang="fr-FR" sz="1100" b="1" i="0" dirty="0">
                          <a:solidFill>
                            <a:schemeClr val="bg1"/>
                          </a:solidFill>
                          <a:latin typeface="+mn-lt"/>
                          <a:ea typeface="Calibri" charset="0"/>
                          <a:cs typeface="Calibri" charset="0"/>
                        </a:rPr>
                        <a:t>NOM DE L’ECOLE</a:t>
                      </a:r>
                      <a:endParaRPr lang="fr-FR" sz="1100" b="0" i="0" baseline="0" dirty="0">
                        <a:solidFill>
                          <a:schemeClr val="bg1"/>
                        </a:solidFill>
                        <a:latin typeface="+mn-lt"/>
                        <a:ea typeface="Calibri" charset="0"/>
                        <a:cs typeface="Calibri" charset="0"/>
                      </a:endParaRPr>
                    </a:p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>
                          <a:solidFill>
                            <a:schemeClr val="tx1"/>
                          </a:solidFill>
                          <a:latin typeface="+mn-lt"/>
                          <a:ea typeface="Calibri" charset="0"/>
                          <a:cs typeface="Calibri" charset="0"/>
                        </a:rPr>
                        <a:t>Titre du diplôme - formation</a:t>
                      </a:r>
                    </a:p>
                    <a:p>
                      <a:pPr defTabSz="685800">
                        <a:defRPr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+mn-lt"/>
                        </a:rPr>
                        <a:t>Décrivez en une ligne les objectifs et les spécialités de cette formation. Inscrivez votre mention si vous en avez eu une.</a:t>
                      </a:r>
                    </a:p>
                    <a:p>
                      <a:pPr defTabSz="685800">
                        <a:defRPr/>
                      </a:pPr>
                      <a:endParaRPr lang="fr-FR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6274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>
                          <a:solidFill>
                            <a:schemeClr val="tx1"/>
                          </a:solidFill>
                          <a:latin typeface="+mn-lt"/>
                          <a:ea typeface="Calibri" charset="0"/>
                          <a:cs typeface="Calibri" charset="0"/>
                        </a:rPr>
                        <a:t>2013-2014  </a:t>
                      </a:r>
                      <a:r>
                        <a:rPr lang="fr-FR" sz="1100" b="1" i="0" dirty="0">
                          <a:solidFill>
                            <a:schemeClr val="bg1"/>
                          </a:solidFill>
                          <a:latin typeface="+mn-lt"/>
                          <a:ea typeface="Calibri" charset="0"/>
                          <a:cs typeface="Calibri" charset="0"/>
                        </a:rPr>
                        <a:t>NOM DE L’ECOLE</a:t>
                      </a:r>
                      <a:endParaRPr lang="fr-FR" sz="1100" b="0" i="0" baseline="0" dirty="0">
                        <a:solidFill>
                          <a:schemeClr val="bg1"/>
                        </a:solidFill>
                        <a:latin typeface="+mn-lt"/>
                        <a:ea typeface="Calibri" charset="0"/>
                        <a:cs typeface="Calibri" charset="0"/>
                      </a:endParaRPr>
                    </a:p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>
                          <a:solidFill>
                            <a:schemeClr val="tx1"/>
                          </a:solidFill>
                          <a:latin typeface="+mn-lt"/>
                          <a:ea typeface="Calibri" charset="0"/>
                          <a:cs typeface="Calibri" charset="0"/>
                        </a:rPr>
                        <a:t>Titre du diplôme - formation</a:t>
                      </a:r>
                    </a:p>
                    <a:p>
                      <a:pPr defTabSz="685800">
                        <a:defRPr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+mn-lt"/>
                        </a:rPr>
                        <a:t>Décrivez en une ligne les objectifs et les spécialités de cette formation. Inscrivez votre mention si vous en avez eu une.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5" name="Connecteur droit 24"/>
          <p:cNvCxnSpPr/>
          <p:nvPr/>
        </p:nvCxnSpPr>
        <p:spPr>
          <a:xfrm>
            <a:off x="225364" y="4602048"/>
            <a:ext cx="2264943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ZoneTexte 9"/>
          <p:cNvSpPr txBox="1"/>
          <p:nvPr/>
        </p:nvSpPr>
        <p:spPr>
          <a:xfrm>
            <a:off x="2961325" y="8536364"/>
            <a:ext cx="17915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COMPETENCES</a:t>
            </a:r>
          </a:p>
        </p:txBody>
      </p:sp>
      <p:grpSp>
        <p:nvGrpSpPr>
          <p:cNvPr id="28" name="Группа 11"/>
          <p:cNvGrpSpPr/>
          <p:nvPr/>
        </p:nvGrpSpPr>
        <p:grpSpPr>
          <a:xfrm>
            <a:off x="2940988" y="9155692"/>
            <a:ext cx="2056941" cy="1084912"/>
            <a:chOff x="5148783" y="3564000"/>
            <a:chExt cx="2056941" cy="1084912"/>
          </a:xfrm>
        </p:grpSpPr>
        <p:sp>
          <p:nvSpPr>
            <p:cNvPr id="30" name="TextBox 6"/>
            <p:cNvSpPr txBox="1"/>
            <p:nvPr/>
          </p:nvSpPr>
          <p:spPr>
            <a:xfrm>
              <a:off x="5148783" y="3564000"/>
              <a:ext cx="1159904" cy="10849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830"/>
                </a:spcAft>
              </a:pPr>
              <a:r>
                <a:rPr lang="en-US" sz="1050" dirty="0">
                  <a:solidFill>
                    <a:schemeClr val="bg1"/>
                  </a:solidFill>
                </a:rPr>
                <a:t>PC/Mac</a:t>
              </a:r>
            </a:p>
            <a:p>
              <a:pPr>
                <a:spcAft>
                  <a:spcPts val="830"/>
                </a:spcAft>
              </a:pPr>
              <a:r>
                <a:rPr lang="en-US" sz="1050" dirty="0">
                  <a:solidFill>
                    <a:schemeClr val="bg1"/>
                  </a:solidFill>
                </a:rPr>
                <a:t>MS Office</a:t>
              </a:r>
            </a:p>
            <a:p>
              <a:pPr>
                <a:spcAft>
                  <a:spcPts val="830"/>
                </a:spcAft>
              </a:pPr>
              <a:r>
                <a:rPr lang="en-US" sz="1050" dirty="0" err="1">
                  <a:solidFill>
                    <a:schemeClr val="bg1"/>
                  </a:solidFill>
                </a:rPr>
                <a:t>AutoCad</a:t>
              </a:r>
              <a:endParaRPr lang="en-US" sz="1050" dirty="0">
                <a:solidFill>
                  <a:schemeClr val="bg1"/>
                </a:solidFill>
              </a:endParaRPr>
            </a:p>
            <a:p>
              <a:pPr>
                <a:spcAft>
                  <a:spcPts val="830"/>
                </a:spcAft>
              </a:pPr>
              <a:r>
                <a:rPr lang="en-US" sz="1050" dirty="0" err="1">
                  <a:solidFill>
                    <a:schemeClr val="bg1"/>
                  </a:solidFill>
                </a:rPr>
                <a:t>Réseaux</a:t>
              </a:r>
              <a:r>
                <a:rPr lang="en-US" sz="1050" dirty="0">
                  <a:solidFill>
                    <a:schemeClr val="bg1"/>
                  </a:solidFill>
                </a:rPr>
                <a:t> Soc.</a:t>
              </a:r>
            </a:p>
          </p:txBody>
        </p:sp>
        <p:grpSp>
          <p:nvGrpSpPr>
            <p:cNvPr id="31" name="Группа 10"/>
            <p:cNvGrpSpPr/>
            <p:nvPr/>
          </p:nvGrpSpPr>
          <p:grpSpPr>
            <a:xfrm>
              <a:off x="6034100" y="3637449"/>
              <a:ext cx="1171624" cy="89821"/>
              <a:chOff x="6228277" y="3637449"/>
              <a:chExt cx="1171624" cy="89821"/>
            </a:xfrm>
          </p:grpSpPr>
          <p:sp>
            <p:nvSpPr>
              <p:cNvPr id="57" name="Прямоугольник 100"/>
              <p:cNvSpPr/>
              <p:nvPr/>
            </p:nvSpPr>
            <p:spPr>
              <a:xfrm rot="2700000">
                <a:off x="6228277" y="3637450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8" name="Прямоугольник 101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9" name="Прямоугольник 102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0" name="Прямоугольник 103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1" name="Прямоугольник 104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2" name="Прямоугольник 123"/>
              <p:cNvSpPr/>
              <p:nvPr/>
            </p:nvSpPr>
            <p:spPr>
              <a:xfrm rot="2700000">
                <a:off x="7135146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3" name="Прямоугольник 124"/>
              <p:cNvSpPr/>
              <p:nvPr/>
            </p:nvSpPr>
            <p:spPr>
              <a:xfrm rot="2700000">
                <a:off x="7310081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32" name="Группа 133"/>
            <p:cNvGrpSpPr/>
            <p:nvPr/>
          </p:nvGrpSpPr>
          <p:grpSpPr>
            <a:xfrm>
              <a:off x="6066284" y="3903831"/>
              <a:ext cx="1139440" cy="89820"/>
              <a:chOff x="6260461" y="3637449"/>
              <a:chExt cx="1139440" cy="89820"/>
            </a:xfrm>
          </p:grpSpPr>
          <p:sp>
            <p:nvSpPr>
              <p:cNvPr id="50" name="Прямоугольник 134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1" name="Прямоугольник 135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2" name="Прямоугольник 151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3" name="Прямоугольник 165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4" name="Прямоугольник 166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5" name="Прямоугольник 168"/>
              <p:cNvSpPr/>
              <p:nvPr/>
            </p:nvSpPr>
            <p:spPr>
              <a:xfrm rot="2700000">
                <a:off x="7135146" y="3637449"/>
                <a:ext cx="89820" cy="898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6" name="Прямоугольник 172"/>
              <p:cNvSpPr/>
              <p:nvPr/>
            </p:nvSpPr>
            <p:spPr>
              <a:xfrm rot="2700000">
                <a:off x="7310081" y="3637449"/>
                <a:ext cx="89820" cy="898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33" name="Группа 175"/>
            <p:cNvGrpSpPr/>
            <p:nvPr/>
          </p:nvGrpSpPr>
          <p:grpSpPr>
            <a:xfrm>
              <a:off x="6066284" y="4170213"/>
              <a:ext cx="1139440" cy="89820"/>
              <a:chOff x="6260461" y="3637449"/>
              <a:chExt cx="1139440" cy="89820"/>
            </a:xfrm>
          </p:grpSpPr>
          <p:sp>
            <p:nvSpPr>
              <p:cNvPr id="42" name="Прямоугольник 177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3" name="Прямоугольник 180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4" name="Прямоугольник 181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6" name="Прямоугольник 183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7" name="Прямоугольник 184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8" name="Прямоугольник 185"/>
              <p:cNvSpPr/>
              <p:nvPr/>
            </p:nvSpPr>
            <p:spPr>
              <a:xfrm rot="2700000">
                <a:off x="7135146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9" name="Прямоугольник 188"/>
              <p:cNvSpPr/>
              <p:nvPr/>
            </p:nvSpPr>
            <p:spPr>
              <a:xfrm rot="2700000">
                <a:off x="7310081" y="3637449"/>
                <a:ext cx="89820" cy="898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34" name="Группа 191"/>
            <p:cNvGrpSpPr/>
            <p:nvPr/>
          </p:nvGrpSpPr>
          <p:grpSpPr>
            <a:xfrm>
              <a:off x="6066284" y="4436595"/>
              <a:ext cx="1107256" cy="89821"/>
              <a:chOff x="6260461" y="3637449"/>
              <a:chExt cx="1107256" cy="89821"/>
            </a:xfrm>
          </p:grpSpPr>
          <p:sp>
            <p:nvSpPr>
              <p:cNvPr id="35" name="Прямоугольник 194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6" name="Прямоугольник 197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7" name="Прямоугольник 201"/>
              <p:cNvSpPr/>
              <p:nvPr/>
            </p:nvSpPr>
            <p:spPr>
              <a:xfrm rot="2700000">
                <a:off x="6578151" y="3637450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8" name="Прямоугольник 202"/>
              <p:cNvSpPr/>
              <p:nvPr/>
            </p:nvSpPr>
            <p:spPr>
              <a:xfrm rot="2700000">
                <a:off x="6753088" y="3637450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9" name="Прямоугольник 203"/>
              <p:cNvSpPr/>
              <p:nvPr/>
            </p:nvSpPr>
            <p:spPr>
              <a:xfrm rot="2700000">
                <a:off x="6928025" y="3637450"/>
                <a:ext cx="89820" cy="898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0" name="Прямоугольник 204"/>
              <p:cNvSpPr/>
              <p:nvPr/>
            </p:nvSpPr>
            <p:spPr>
              <a:xfrm rot="2700000">
                <a:off x="7102962" y="3637450"/>
                <a:ext cx="89820" cy="898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1" name="Прямоугольник 205"/>
              <p:cNvSpPr/>
              <p:nvPr/>
            </p:nvSpPr>
            <p:spPr>
              <a:xfrm rot="2700000">
                <a:off x="7277897" y="3637450"/>
                <a:ext cx="89820" cy="898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66" name="Группа 14"/>
          <p:cNvGrpSpPr/>
          <p:nvPr/>
        </p:nvGrpSpPr>
        <p:grpSpPr>
          <a:xfrm>
            <a:off x="247682" y="9088123"/>
            <a:ext cx="2037856" cy="1374741"/>
            <a:chOff x="5165103" y="5202684"/>
            <a:chExt cx="2037856" cy="1374741"/>
          </a:xfrm>
        </p:grpSpPr>
        <p:sp>
          <p:nvSpPr>
            <p:cNvPr id="67" name="Равнобедренный треугольник 207"/>
            <p:cNvSpPr/>
            <p:nvPr/>
          </p:nvSpPr>
          <p:spPr>
            <a:xfrm>
              <a:off x="6588943" y="5768534"/>
              <a:ext cx="576064" cy="496607"/>
            </a:xfrm>
            <a:prstGeom prst="triangle">
              <a:avLst/>
            </a:prstGeom>
            <a:solidFill>
              <a:srgbClr val="EEEA32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Равнобедренный треугольник 208"/>
            <p:cNvSpPr/>
            <p:nvPr/>
          </p:nvSpPr>
          <p:spPr>
            <a:xfrm>
              <a:off x="5165103" y="5202684"/>
              <a:ext cx="1232451" cy="1062458"/>
            </a:xfrm>
            <a:prstGeom prst="triangle">
              <a:avLst/>
            </a:prstGeom>
            <a:solidFill>
              <a:srgbClr val="FEB546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Равнобедренный треугольник 209"/>
            <p:cNvSpPr/>
            <p:nvPr/>
          </p:nvSpPr>
          <p:spPr>
            <a:xfrm>
              <a:off x="5868863" y="5458156"/>
              <a:ext cx="936104" cy="806986"/>
            </a:xfrm>
            <a:prstGeom prst="triangle">
              <a:avLst/>
            </a:prstGeom>
            <a:solidFill>
              <a:srgbClr val="B3E21E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Равнобедренный треугольник 210"/>
            <p:cNvSpPr/>
            <p:nvPr/>
          </p:nvSpPr>
          <p:spPr>
            <a:xfrm>
              <a:off x="5267091" y="6400252"/>
              <a:ext cx="145936" cy="125807"/>
            </a:xfrm>
            <a:prstGeom prst="triangle">
              <a:avLst/>
            </a:prstGeom>
            <a:solidFill>
              <a:srgbClr val="FEB546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Равнобедренный треугольник 211"/>
            <p:cNvSpPr/>
            <p:nvPr/>
          </p:nvSpPr>
          <p:spPr>
            <a:xfrm>
              <a:off x="5927057" y="6400252"/>
              <a:ext cx="145936" cy="125807"/>
            </a:xfrm>
            <a:prstGeom prst="triangle">
              <a:avLst/>
            </a:prstGeom>
            <a:solidFill>
              <a:srgbClr val="B3E21E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Равнобедренный треугольник 212"/>
            <p:cNvSpPr/>
            <p:nvPr/>
          </p:nvSpPr>
          <p:spPr>
            <a:xfrm>
              <a:off x="6587023" y="6400252"/>
              <a:ext cx="145936" cy="125807"/>
            </a:xfrm>
            <a:prstGeom prst="triangle">
              <a:avLst/>
            </a:prstGeom>
            <a:solidFill>
              <a:srgbClr val="EEEA32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TextBox 12"/>
            <p:cNvSpPr txBox="1"/>
            <p:nvPr/>
          </p:nvSpPr>
          <p:spPr>
            <a:xfrm>
              <a:off x="5403155" y="6361981"/>
              <a:ext cx="48442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err="1">
                  <a:solidFill>
                    <a:schemeClr val="bg1"/>
                  </a:solidFill>
                </a:rPr>
                <a:t>Anglais</a:t>
              </a:r>
              <a:endParaRPr lang="ru-RU" sz="800" dirty="0">
                <a:solidFill>
                  <a:schemeClr val="bg1"/>
                </a:solidFill>
              </a:endParaRPr>
            </a:p>
          </p:txBody>
        </p:sp>
        <p:sp>
          <p:nvSpPr>
            <p:cNvPr id="74" name="TextBox 213"/>
            <p:cNvSpPr txBox="1"/>
            <p:nvPr/>
          </p:nvSpPr>
          <p:spPr>
            <a:xfrm>
              <a:off x="6081623" y="6361981"/>
              <a:ext cx="55976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err="1">
                  <a:solidFill>
                    <a:schemeClr val="bg1"/>
                  </a:solidFill>
                </a:rPr>
                <a:t>Espagnol</a:t>
              </a:r>
              <a:endParaRPr lang="ru-RU" sz="800" dirty="0">
                <a:solidFill>
                  <a:schemeClr val="bg1"/>
                </a:solidFill>
              </a:endParaRPr>
            </a:p>
          </p:txBody>
        </p:sp>
        <p:sp>
          <p:nvSpPr>
            <p:cNvPr id="75" name="TextBox 214"/>
            <p:cNvSpPr txBox="1"/>
            <p:nvPr/>
          </p:nvSpPr>
          <p:spPr>
            <a:xfrm>
              <a:off x="6732959" y="6361981"/>
              <a:ext cx="47000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err="1">
                  <a:solidFill>
                    <a:schemeClr val="bg1"/>
                  </a:solidFill>
                </a:rPr>
                <a:t>Danois</a:t>
              </a:r>
              <a:endParaRPr lang="ru-RU" sz="800" dirty="0">
                <a:solidFill>
                  <a:schemeClr val="bg1"/>
                </a:solidFill>
              </a:endParaRPr>
            </a:p>
          </p:txBody>
        </p:sp>
      </p:grpSp>
      <p:sp>
        <p:nvSpPr>
          <p:cNvPr id="76" name="ZoneTexte 9"/>
          <p:cNvSpPr txBox="1"/>
          <p:nvPr/>
        </p:nvSpPr>
        <p:spPr>
          <a:xfrm>
            <a:off x="183379" y="8570460"/>
            <a:ext cx="17915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LANGUES</a:t>
            </a:r>
          </a:p>
        </p:txBody>
      </p:sp>
      <p:cxnSp>
        <p:nvCxnSpPr>
          <p:cNvPr id="78" name="Connecteur droit 77"/>
          <p:cNvCxnSpPr/>
          <p:nvPr/>
        </p:nvCxnSpPr>
        <p:spPr>
          <a:xfrm>
            <a:off x="3049624" y="8919002"/>
            <a:ext cx="2159854" cy="349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>
            <a:off x="260541" y="8922493"/>
            <a:ext cx="2264943" cy="0"/>
          </a:xfrm>
          <a:prstGeom prst="line">
            <a:avLst/>
          </a:prstGeom>
          <a:ln>
            <a:solidFill>
              <a:srgbClr val="FFC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ZoneTexte 9"/>
          <p:cNvSpPr txBox="1"/>
          <p:nvPr/>
        </p:nvSpPr>
        <p:spPr>
          <a:xfrm>
            <a:off x="5265879" y="8543180"/>
            <a:ext cx="17915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PERSONNALITE</a:t>
            </a:r>
          </a:p>
        </p:txBody>
      </p:sp>
      <p:grpSp>
        <p:nvGrpSpPr>
          <p:cNvPr id="81" name="Группа 11"/>
          <p:cNvGrpSpPr/>
          <p:nvPr/>
        </p:nvGrpSpPr>
        <p:grpSpPr>
          <a:xfrm>
            <a:off x="5245542" y="9162508"/>
            <a:ext cx="2056941" cy="1084912"/>
            <a:chOff x="5148783" y="3564000"/>
            <a:chExt cx="2056941" cy="1084912"/>
          </a:xfrm>
        </p:grpSpPr>
        <p:sp>
          <p:nvSpPr>
            <p:cNvPr id="82" name="TextBox 6"/>
            <p:cNvSpPr txBox="1"/>
            <p:nvPr/>
          </p:nvSpPr>
          <p:spPr>
            <a:xfrm>
              <a:off x="5148783" y="3564000"/>
              <a:ext cx="1159904" cy="10849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830"/>
                </a:spcAft>
              </a:pPr>
              <a:r>
                <a:rPr lang="en-US" sz="1050" dirty="0" err="1">
                  <a:solidFill>
                    <a:schemeClr val="bg1"/>
                  </a:solidFill>
                </a:rPr>
                <a:t>Créatif</a:t>
              </a:r>
              <a:endParaRPr lang="en-US" sz="1050" dirty="0">
                <a:solidFill>
                  <a:schemeClr val="bg1"/>
                </a:solidFill>
              </a:endParaRPr>
            </a:p>
            <a:p>
              <a:pPr>
                <a:spcAft>
                  <a:spcPts val="830"/>
                </a:spcAft>
              </a:pPr>
              <a:r>
                <a:rPr lang="en-US" sz="1050" dirty="0" err="1">
                  <a:solidFill>
                    <a:schemeClr val="bg1"/>
                  </a:solidFill>
                </a:rPr>
                <a:t>Volontaire</a:t>
              </a:r>
              <a:endParaRPr lang="en-US" sz="1050" dirty="0">
                <a:solidFill>
                  <a:schemeClr val="bg1"/>
                </a:solidFill>
              </a:endParaRPr>
            </a:p>
            <a:p>
              <a:pPr>
                <a:spcAft>
                  <a:spcPts val="830"/>
                </a:spcAft>
              </a:pPr>
              <a:r>
                <a:rPr lang="en-US" sz="1050" dirty="0" err="1">
                  <a:solidFill>
                    <a:schemeClr val="bg1"/>
                  </a:solidFill>
                </a:rPr>
                <a:t>Sérieux</a:t>
              </a:r>
              <a:endParaRPr lang="en-US" sz="1050" dirty="0">
                <a:solidFill>
                  <a:schemeClr val="bg1"/>
                </a:solidFill>
              </a:endParaRPr>
            </a:p>
            <a:p>
              <a:pPr>
                <a:spcAft>
                  <a:spcPts val="830"/>
                </a:spcAft>
              </a:pPr>
              <a:r>
                <a:rPr lang="en-US" sz="1050" dirty="0" err="1">
                  <a:solidFill>
                    <a:schemeClr val="bg1"/>
                  </a:solidFill>
                </a:rPr>
                <a:t>Coopératif</a:t>
              </a:r>
              <a:endParaRPr lang="en-US" sz="1050" dirty="0">
                <a:solidFill>
                  <a:schemeClr val="bg1"/>
                </a:solidFill>
              </a:endParaRPr>
            </a:p>
          </p:txBody>
        </p:sp>
        <p:grpSp>
          <p:nvGrpSpPr>
            <p:cNvPr id="83" name="Группа 10"/>
            <p:cNvGrpSpPr/>
            <p:nvPr/>
          </p:nvGrpSpPr>
          <p:grpSpPr>
            <a:xfrm>
              <a:off x="6034100" y="3637449"/>
              <a:ext cx="1171624" cy="89821"/>
              <a:chOff x="6228277" y="3637449"/>
              <a:chExt cx="1171624" cy="89821"/>
            </a:xfrm>
          </p:grpSpPr>
          <p:sp>
            <p:nvSpPr>
              <p:cNvPr id="109" name="Прямоугольник 100"/>
              <p:cNvSpPr/>
              <p:nvPr/>
            </p:nvSpPr>
            <p:spPr>
              <a:xfrm rot="2700000">
                <a:off x="6228277" y="3637450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0" name="Прямоугольник 101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1" name="Прямоугольник 102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2" name="Прямоугольник 103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3" name="Прямоугольник 104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4" name="Прямоугольник 123"/>
              <p:cNvSpPr/>
              <p:nvPr/>
            </p:nvSpPr>
            <p:spPr>
              <a:xfrm rot="2700000">
                <a:off x="7135146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5" name="Прямоугольник 124"/>
              <p:cNvSpPr/>
              <p:nvPr/>
            </p:nvSpPr>
            <p:spPr>
              <a:xfrm rot="2700000">
                <a:off x="7310081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84" name="Группа 133"/>
            <p:cNvGrpSpPr/>
            <p:nvPr/>
          </p:nvGrpSpPr>
          <p:grpSpPr>
            <a:xfrm>
              <a:off x="6066284" y="3903831"/>
              <a:ext cx="1139440" cy="89820"/>
              <a:chOff x="6260461" y="3637449"/>
              <a:chExt cx="1139440" cy="89820"/>
            </a:xfrm>
          </p:grpSpPr>
          <p:sp>
            <p:nvSpPr>
              <p:cNvPr id="101" name="Прямоугольник 134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2" name="Прямоугольник 135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3" name="Прямоугольник 151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4" name="Прямоугольник 165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5" name="Прямоугольник 166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6" name="Прямоугольник 168"/>
              <p:cNvSpPr/>
              <p:nvPr/>
            </p:nvSpPr>
            <p:spPr>
              <a:xfrm rot="2700000">
                <a:off x="7135146" y="3637449"/>
                <a:ext cx="89820" cy="898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7" name="Прямоугольник 172"/>
              <p:cNvSpPr/>
              <p:nvPr/>
            </p:nvSpPr>
            <p:spPr>
              <a:xfrm rot="2700000">
                <a:off x="7310081" y="3637449"/>
                <a:ext cx="89820" cy="898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85" name="Группа 175"/>
            <p:cNvGrpSpPr/>
            <p:nvPr/>
          </p:nvGrpSpPr>
          <p:grpSpPr>
            <a:xfrm>
              <a:off x="6066284" y="4170213"/>
              <a:ext cx="1139440" cy="89820"/>
              <a:chOff x="6260461" y="3637449"/>
              <a:chExt cx="1139440" cy="89820"/>
            </a:xfrm>
          </p:grpSpPr>
          <p:sp>
            <p:nvSpPr>
              <p:cNvPr id="94" name="Прямоугольник 177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5" name="Прямоугольник 180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6" name="Прямоугольник 181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7" name="Прямоугольник 183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8" name="Прямоугольник 184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9" name="Прямоугольник 185"/>
              <p:cNvSpPr/>
              <p:nvPr/>
            </p:nvSpPr>
            <p:spPr>
              <a:xfrm rot="2700000">
                <a:off x="7135146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0" name="Прямоугольник 188"/>
              <p:cNvSpPr/>
              <p:nvPr/>
            </p:nvSpPr>
            <p:spPr>
              <a:xfrm rot="2700000">
                <a:off x="7310081" y="3637449"/>
                <a:ext cx="89820" cy="898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86" name="Группа 191"/>
            <p:cNvGrpSpPr/>
            <p:nvPr/>
          </p:nvGrpSpPr>
          <p:grpSpPr>
            <a:xfrm>
              <a:off x="6066284" y="4436595"/>
              <a:ext cx="1107256" cy="89821"/>
              <a:chOff x="6260461" y="3637449"/>
              <a:chExt cx="1107256" cy="89821"/>
            </a:xfrm>
          </p:grpSpPr>
          <p:sp>
            <p:nvSpPr>
              <p:cNvPr id="87" name="Прямоугольник 194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8" name="Прямоугольник 197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9" name="Прямоугольник 201"/>
              <p:cNvSpPr/>
              <p:nvPr/>
            </p:nvSpPr>
            <p:spPr>
              <a:xfrm rot="2700000">
                <a:off x="6578151" y="3637450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0" name="Прямоугольник 202"/>
              <p:cNvSpPr/>
              <p:nvPr/>
            </p:nvSpPr>
            <p:spPr>
              <a:xfrm rot="2700000">
                <a:off x="6753088" y="3637450"/>
                <a:ext cx="89820" cy="8982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1" name="Прямоугольник 203"/>
              <p:cNvSpPr/>
              <p:nvPr/>
            </p:nvSpPr>
            <p:spPr>
              <a:xfrm rot="2700000">
                <a:off x="6928025" y="3637450"/>
                <a:ext cx="89820" cy="898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2" name="Прямоугольник 204"/>
              <p:cNvSpPr/>
              <p:nvPr/>
            </p:nvSpPr>
            <p:spPr>
              <a:xfrm rot="2700000">
                <a:off x="7102962" y="3637450"/>
                <a:ext cx="89820" cy="898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3" name="Прямоугольник 205"/>
              <p:cNvSpPr/>
              <p:nvPr/>
            </p:nvSpPr>
            <p:spPr>
              <a:xfrm rot="2700000">
                <a:off x="7277897" y="3637450"/>
                <a:ext cx="89820" cy="898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16" name="Connecteur droit 115"/>
          <p:cNvCxnSpPr/>
          <p:nvPr/>
        </p:nvCxnSpPr>
        <p:spPr>
          <a:xfrm>
            <a:off x="5354178" y="8925818"/>
            <a:ext cx="2159854" cy="349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7" name="TextBox 189"/>
          <p:cNvSpPr txBox="1"/>
          <p:nvPr/>
        </p:nvSpPr>
        <p:spPr>
          <a:xfrm>
            <a:off x="2978346" y="7083384"/>
            <a:ext cx="437881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50" b="1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POSTE • </a:t>
            </a:r>
            <a:r>
              <a:rPr lang="en-US" sz="1050" b="1" dirty="0">
                <a:solidFill>
                  <a:schemeClr val="accent3"/>
                </a:solidFill>
                <a:ea typeface="Times New Roman" charset="0"/>
                <a:cs typeface="Times New Roman" charset="0"/>
              </a:rPr>
              <a:t>NOM DE LA COMPAGNIE</a:t>
            </a:r>
          </a:p>
          <a:p>
            <a:pPr>
              <a:lnSpc>
                <a:spcPct val="125000"/>
              </a:lnSpc>
            </a:pP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Décrivez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ici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les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fonctions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que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vous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avez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occupé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.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Décrivez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également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vos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missions, le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nombre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de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personne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que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vous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avez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encadrez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et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si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vous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le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pouvez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essayé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d’inscrire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les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résultats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que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vous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avez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obtenus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,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n’hésitez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pas </a:t>
            </a:r>
            <a:r>
              <a:rPr lang="en-US" sz="1050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à</a:t>
            </a:r>
            <a:r>
              <a:rPr lang="en-US" sz="1050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 les quantifier. </a:t>
            </a:r>
          </a:p>
        </p:txBody>
      </p:sp>
      <p:sp>
        <p:nvSpPr>
          <p:cNvPr id="118" name="TextBox 190"/>
          <p:cNvSpPr txBox="1"/>
          <p:nvPr/>
        </p:nvSpPr>
        <p:spPr>
          <a:xfrm>
            <a:off x="6152001" y="7083384"/>
            <a:ext cx="8947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50" i="1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2010 – 2012 </a:t>
            </a:r>
            <a:endParaRPr lang="ru-RU" sz="1050" i="1" dirty="0">
              <a:solidFill>
                <a:schemeClr val="bg1"/>
              </a:solidFill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935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5" y="645774"/>
            <a:ext cx="6659843" cy="935748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3289127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Révolution.thmx</Template>
  <TotalTime>776</TotalTime>
  <Words>700</Words>
  <Application>Microsoft Macintosh PowerPoint</Application>
  <PresentationFormat>Personnalisé</PresentationFormat>
  <Paragraphs>85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Helvetica Neue Condensed</vt:lpstr>
      <vt:lpstr>Times New Roman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78</cp:revision>
  <dcterms:created xsi:type="dcterms:W3CDTF">2014-12-03T08:33:54Z</dcterms:created>
  <dcterms:modified xsi:type="dcterms:W3CDTF">2022-07-12T23:15:09Z</dcterms:modified>
</cp:coreProperties>
</file>