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7561263" cy="106934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7ECC"/>
    <a:srgbClr val="714EB7"/>
    <a:srgbClr val="FF0000"/>
    <a:srgbClr val="DD3F92"/>
    <a:srgbClr val="B5A2DA"/>
    <a:srgbClr val="8263C1"/>
    <a:srgbClr val="CDC0E6"/>
    <a:srgbClr val="441C85"/>
    <a:srgbClr val="FFFFFF"/>
    <a:srgbClr val="78B4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76"/>
    <p:restoredTop sz="91973" autoAdjust="0"/>
  </p:normalViewPr>
  <p:slideViewPr>
    <p:cSldViewPr>
      <p:cViewPr varScale="1">
        <p:scale>
          <a:sx n="75" d="100"/>
          <a:sy n="75" d="100"/>
        </p:scale>
        <p:origin x="3928" y="17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F21C1-92A0-4708-B677-7C54EDEA2608}" type="datetimeFigureOut">
              <a:rPr lang="ru-RU" smtClean="0"/>
              <a:t>14.06.2024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6F03A-3231-4865-A70B-8247B8A0E7EA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697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6F03A-3231-4865-A70B-8247B8A0E7E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761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14.06.2024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418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14.06.2024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69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14.06.2024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90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14.06.2024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904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14.06.2024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81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14.06.2024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323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14.06.2024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527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14.06.2024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06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14.06.2024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329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14.06.2024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01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14.06.2024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258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B2F28-D19B-4BF0-AFE5-1E8149BA6E62}" type="datetimeFigureOut">
              <a:rPr lang="ru-RU" smtClean="0"/>
              <a:t>14.06.2024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C8D09-FC4F-48E9-ABF0-D9DC1C03BB1A}" type="slidenum">
              <a:rPr lang="ru-RU" smtClean="0"/>
              <a:t>‹N°›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438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jp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Прямоугольник 61"/>
          <p:cNvSpPr/>
          <p:nvPr/>
        </p:nvSpPr>
        <p:spPr>
          <a:xfrm>
            <a:off x="-35793" y="0"/>
            <a:ext cx="7597056" cy="106934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95000"/>
                </a:schemeClr>
              </a:gs>
              <a:gs pos="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15" name="Рисунок 1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9501" y="10091099"/>
            <a:ext cx="234696" cy="323089"/>
          </a:xfrm>
          <a:prstGeom prst="rect">
            <a:avLst/>
          </a:prstGeom>
        </p:spPr>
      </p:pic>
      <p:pic>
        <p:nvPicPr>
          <p:cNvPr id="119" name="Рисунок 1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9541" y="10091097"/>
            <a:ext cx="234696" cy="323089"/>
          </a:xfrm>
          <a:prstGeom prst="rect">
            <a:avLst/>
          </a:prstGeom>
        </p:spPr>
      </p:pic>
      <p:grpSp>
        <p:nvGrpSpPr>
          <p:cNvPr id="216" name="Группа 215"/>
          <p:cNvGrpSpPr/>
          <p:nvPr/>
        </p:nvGrpSpPr>
        <p:grpSpPr>
          <a:xfrm>
            <a:off x="288000" y="9523164"/>
            <a:ext cx="6912631" cy="1021323"/>
            <a:chOff x="288000" y="9451156"/>
            <a:chExt cx="6912631" cy="1021323"/>
          </a:xfrm>
        </p:grpSpPr>
        <p:sp>
          <p:nvSpPr>
            <p:cNvPr id="120" name="TextBox 119"/>
            <p:cNvSpPr txBox="1"/>
            <p:nvPr/>
          </p:nvSpPr>
          <p:spPr>
            <a:xfrm>
              <a:off x="288000" y="9451156"/>
              <a:ext cx="12255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Black" panose="020B0A04020102020204" pitchFamily="34" charset="0"/>
                </a:rPr>
                <a:t>Contact Info</a:t>
              </a:r>
              <a:endPara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endParaRPr>
            </a:p>
          </p:txBody>
        </p:sp>
        <p:grpSp>
          <p:nvGrpSpPr>
            <p:cNvPr id="125" name="Группа 124"/>
            <p:cNvGrpSpPr/>
            <p:nvPr/>
          </p:nvGrpSpPr>
          <p:grpSpPr>
            <a:xfrm>
              <a:off x="378180" y="9986531"/>
              <a:ext cx="1528640" cy="400110"/>
              <a:chOff x="405559" y="8257890"/>
              <a:chExt cx="1528640" cy="400110"/>
            </a:xfrm>
          </p:grpSpPr>
          <p:pic>
            <p:nvPicPr>
              <p:cNvPr id="114" name="Рисунок 113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5559" y="8264168"/>
                <a:ext cx="234696" cy="323089"/>
              </a:xfrm>
              <a:prstGeom prst="rect">
                <a:avLst/>
              </a:prstGeom>
            </p:spPr>
          </p:pic>
          <p:sp>
            <p:nvSpPr>
              <p:cNvPr id="121" name="TextBox 120"/>
              <p:cNvSpPr txBox="1"/>
              <p:nvPr/>
            </p:nvSpPr>
            <p:spPr>
              <a:xfrm>
                <a:off x="640255" y="8257890"/>
                <a:ext cx="129394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17 rue de la </a:t>
                </a:r>
                <a:r>
                  <a:rPr lang="en-US" sz="1000" dirty="0" err="1"/>
                  <a:t>Réussite</a:t>
                </a:r>
                <a:r>
                  <a:rPr lang="en-US" sz="1000" dirty="0"/>
                  <a:t> </a:t>
                </a:r>
              </a:p>
              <a:p>
                <a:r>
                  <a:rPr lang="en-US" sz="1000" dirty="0"/>
                  <a:t>75012 Paris</a:t>
                </a:r>
                <a:endParaRPr lang="ru-RU" sz="1000" dirty="0"/>
              </a:p>
            </p:txBody>
          </p:sp>
        </p:grpSp>
        <p:grpSp>
          <p:nvGrpSpPr>
            <p:cNvPr id="126" name="Группа 125"/>
            <p:cNvGrpSpPr/>
            <p:nvPr/>
          </p:nvGrpSpPr>
          <p:grpSpPr>
            <a:xfrm>
              <a:off x="2403377" y="9989670"/>
              <a:ext cx="1353912" cy="323089"/>
              <a:chOff x="405559" y="8837011"/>
              <a:chExt cx="1353912" cy="323089"/>
            </a:xfrm>
          </p:grpSpPr>
          <p:pic>
            <p:nvPicPr>
              <p:cNvPr id="117" name="Рисунок 116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5559" y="8837011"/>
                <a:ext cx="234696" cy="323089"/>
              </a:xfrm>
              <a:prstGeom prst="rect">
                <a:avLst/>
              </a:prstGeom>
            </p:spPr>
          </p:pic>
          <p:sp>
            <p:nvSpPr>
              <p:cNvPr id="122" name="Прямоугольник 121"/>
              <p:cNvSpPr/>
              <p:nvPr/>
            </p:nvSpPr>
            <p:spPr>
              <a:xfrm>
                <a:off x="738038" y="8837011"/>
                <a:ext cx="1021433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fr-FR" sz="1000" dirty="0"/>
                  <a:t>+33 01 02 03 04</a:t>
                </a:r>
                <a:endParaRPr lang="en-US" sz="1000" dirty="0"/>
              </a:p>
            </p:txBody>
          </p:sp>
        </p:grpSp>
        <p:grpSp>
          <p:nvGrpSpPr>
            <p:cNvPr id="127" name="Группа 126"/>
            <p:cNvGrpSpPr/>
            <p:nvPr/>
          </p:nvGrpSpPr>
          <p:grpSpPr>
            <a:xfrm>
              <a:off x="4252243" y="9989670"/>
              <a:ext cx="911483" cy="323089"/>
              <a:chOff x="405559" y="9451156"/>
              <a:chExt cx="911483" cy="323089"/>
            </a:xfrm>
          </p:grpSpPr>
          <p:pic>
            <p:nvPicPr>
              <p:cNvPr id="116" name="Рисунок 115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5559" y="9451156"/>
                <a:ext cx="234696" cy="323089"/>
              </a:xfrm>
              <a:prstGeom prst="rect">
                <a:avLst/>
              </a:prstGeom>
            </p:spPr>
          </p:pic>
          <p:sp>
            <p:nvSpPr>
              <p:cNvPr id="123" name="TextBox 122"/>
              <p:cNvSpPr txBox="1"/>
              <p:nvPr/>
            </p:nvSpPr>
            <p:spPr>
              <a:xfrm>
                <a:off x="640254" y="9451156"/>
                <a:ext cx="6767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err="1"/>
                  <a:t>gallanson</a:t>
                </a:r>
                <a:endParaRPr lang="ru-RU" sz="1000" dirty="0"/>
              </a:p>
            </p:txBody>
          </p:sp>
        </p:grpSp>
        <p:grpSp>
          <p:nvGrpSpPr>
            <p:cNvPr id="128" name="Группа 127"/>
            <p:cNvGrpSpPr/>
            <p:nvPr/>
          </p:nvGrpSpPr>
          <p:grpSpPr>
            <a:xfrm>
              <a:off x="5860659" y="9989670"/>
              <a:ext cx="1071786" cy="323089"/>
              <a:chOff x="405558" y="9955212"/>
              <a:chExt cx="1071786" cy="323089"/>
            </a:xfrm>
          </p:grpSpPr>
          <p:pic>
            <p:nvPicPr>
              <p:cNvPr id="118" name="Рисунок 117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5558" y="9955212"/>
                <a:ext cx="234696" cy="323089"/>
              </a:xfrm>
              <a:prstGeom prst="rect">
                <a:avLst/>
              </a:prstGeom>
            </p:spPr>
          </p:pic>
          <p:sp>
            <p:nvSpPr>
              <p:cNvPr id="124" name="TextBox 123"/>
              <p:cNvSpPr txBox="1"/>
              <p:nvPr/>
            </p:nvSpPr>
            <p:spPr>
              <a:xfrm>
                <a:off x="640255" y="9955212"/>
                <a:ext cx="837089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gislaine2016</a:t>
                </a:r>
                <a:endParaRPr lang="ru-RU" sz="1000" dirty="0"/>
              </a:p>
            </p:txBody>
          </p:sp>
        </p:grpSp>
        <p:cxnSp>
          <p:nvCxnSpPr>
            <p:cNvPr id="130" name="Прямая соединительная линия 129"/>
            <p:cNvCxnSpPr/>
            <p:nvPr/>
          </p:nvCxnSpPr>
          <p:spPr>
            <a:xfrm>
              <a:off x="360631" y="9824407"/>
              <a:ext cx="6840000" cy="0"/>
            </a:xfrm>
            <a:prstGeom prst="line">
              <a:avLst/>
            </a:prstGeom>
            <a:ln w="28575">
              <a:solidFill>
                <a:srgbClr val="714EB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Прямая соединительная линия 130"/>
            <p:cNvCxnSpPr/>
            <p:nvPr/>
          </p:nvCxnSpPr>
          <p:spPr>
            <a:xfrm>
              <a:off x="360631" y="10472479"/>
              <a:ext cx="6840000" cy="0"/>
            </a:xfrm>
            <a:prstGeom prst="line">
              <a:avLst/>
            </a:prstGeom>
            <a:ln w="28575">
              <a:solidFill>
                <a:srgbClr val="714EB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7" name="Группа 166"/>
          <p:cNvGrpSpPr/>
          <p:nvPr/>
        </p:nvGrpSpPr>
        <p:grpSpPr>
          <a:xfrm>
            <a:off x="288000" y="4769414"/>
            <a:ext cx="6912631" cy="2161462"/>
            <a:chOff x="288000" y="3101241"/>
            <a:chExt cx="6912631" cy="2161462"/>
          </a:xfrm>
        </p:grpSpPr>
        <p:sp>
          <p:nvSpPr>
            <p:cNvPr id="133" name="Прямоугольник 132"/>
            <p:cNvSpPr/>
            <p:nvPr/>
          </p:nvSpPr>
          <p:spPr>
            <a:xfrm>
              <a:off x="933264" y="5070682"/>
              <a:ext cx="541037" cy="19202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2006</a:t>
              </a:r>
              <a:endParaRPr lang="ru-RU" sz="900" dirty="0"/>
            </a:p>
          </p:txBody>
        </p:sp>
        <p:sp>
          <p:nvSpPr>
            <p:cNvPr id="134" name="Прямоугольник 133"/>
            <p:cNvSpPr/>
            <p:nvPr/>
          </p:nvSpPr>
          <p:spPr>
            <a:xfrm>
              <a:off x="1505897" y="5070682"/>
              <a:ext cx="541037" cy="19202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2007</a:t>
              </a:r>
              <a:endParaRPr lang="ru-RU" sz="900" dirty="0"/>
            </a:p>
          </p:txBody>
        </p:sp>
        <p:sp>
          <p:nvSpPr>
            <p:cNvPr id="135" name="Прямоугольник 134"/>
            <p:cNvSpPr/>
            <p:nvPr/>
          </p:nvSpPr>
          <p:spPr>
            <a:xfrm>
              <a:off x="2078530" y="5070682"/>
              <a:ext cx="541037" cy="19202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2008</a:t>
              </a:r>
              <a:endParaRPr lang="ru-RU" sz="900" dirty="0"/>
            </a:p>
          </p:txBody>
        </p:sp>
        <p:sp>
          <p:nvSpPr>
            <p:cNvPr id="136" name="Прямоугольник 135"/>
            <p:cNvSpPr/>
            <p:nvPr/>
          </p:nvSpPr>
          <p:spPr>
            <a:xfrm>
              <a:off x="2651163" y="5070682"/>
              <a:ext cx="541037" cy="19202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2009</a:t>
              </a:r>
              <a:endParaRPr lang="ru-RU" sz="900" dirty="0"/>
            </a:p>
          </p:txBody>
        </p:sp>
        <p:sp>
          <p:nvSpPr>
            <p:cNvPr id="137" name="Прямоугольник 136"/>
            <p:cNvSpPr/>
            <p:nvPr/>
          </p:nvSpPr>
          <p:spPr>
            <a:xfrm>
              <a:off x="3223796" y="5070682"/>
              <a:ext cx="541037" cy="19202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2010</a:t>
              </a:r>
            </a:p>
          </p:txBody>
        </p:sp>
        <p:sp>
          <p:nvSpPr>
            <p:cNvPr id="138" name="Прямоугольник 137"/>
            <p:cNvSpPr/>
            <p:nvPr/>
          </p:nvSpPr>
          <p:spPr>
            <a:xfrm>
              <a:off x="3796429" y="5070682"/>
              <a:ext cx="541037" cy="19202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2011</a:t>
              </a:r>
              <a:endParaRPr lang="ru-RU" sz="900" dirty="0"/>
            </a:p>
          </p:txBody>
        </p:sp>
        <p:sp>
          <p:nvSpPr>
            <p:cNvPr id="139" name="Прямоугольник 138"/>
            <p:cNvSpPr/>
            <p:nvPr/>
          </p:nvSpPr>
          <p:spPr>
            <a:xfrm>
              <a:off x="4369062" y="5070682"/>
              <a:ext cx="541037" cy="19202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2012</a:t>
              </a:r>
              <a:endParaRPr lang="ru-RU" sz="900" dirty="0"/>
            </a:p>
          </p:txBody>
        </p:sp>
        <p:sp>
          <p:nvSpPr>
            <p:cNvPr id="140" name="Прямоугольник 139"/>
            <p:cNvSpPr/>
            <p:nvPr/>
          </p:nvSpPr>
          <p:spPr>
            <a:xfrm>
              <a:off x="4941695" y="5070682"/>
              <a:ext cx="541037" cy="19202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2013</a:t>
              </a:r>
              <a:endParaRPr lang="ru-RU" sz="900" dirty="0"/>
            </a:p>
          </p:txBody>
        </p:sp>
        <p:sp>
          <p:nvSpPr>
            <p:cNvPr id="141" name="Прямоугольник 140"/>
            <p:cNvSpPr/>
            <p:nvPr/>
          </p:nvSpPr>
          <p:spPr>
            <a:xfrm>
              <a:off x="5514328" y="5070682"/>
              <a:ext cx="541037" cy="19202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2014</a:t>
              </a:r>
              <a:endParaRPr lang="ru-RU" sz="900" dirty="0"/>
            </a:p>
          </p:txBody>
        </p:sp>
        <p:sp>
          <p:nvSpPr>
            <p:cNvPr id="142" name="Прямоугольник 141"/>
            <p:cNvSpPr/>
            <p:nvPr/>
          </p:nvSpPr>
          <p:spPr>
            <a:xfrm>
              <a:off x="6086961" y="5070682"/>
              <a:ext cx="541037" cy="19202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2015</a:t>
              </a:r>
              <a:endParaRPr lang="ru-RU" sz="900" dirty="0"/>
            </a:p>
          </p:txBody>
        </p:sp>
        <p:sp>
          <p:nvSpPr>
            <p:cNvPr id="143" name="Прямоугольник 142"/>
            <p:cNvSpPr/>
            <p:nvPr/>
          </p:nvSpPr>
          <p:spPr>
            <a:xfrm>
              <a:off x="6659594" y="5070682"/>
              <a:ext cx="541037" cy="19202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2016</a:t>
              </a:r>
              <a:endParaRPr lang="ru-RU" sz="900" dirty="0"/>
            </a:p>
          </p:txBody>
        </p:sp>
        <p:sp>
          <p:nvSpPr>
            <p:cNvPr id="144" name="Прямоугольник 143"/>
            <p:cNvSpPr/>
            <p:nvPr/>
          </p:nvSpPr>
          <p:spPr>
            <a:xfrm>
              <a:off x="360631" y="5070682"/>
              <a:ext cx="541037" cy="19202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2005</a:t>
              </a:r>
              <a:endParaRPr lang="ru-RU" sz="900" dirty="0"/>
            </a:p>
          </p:txBody>
        </p:sp>
        <p:sp>
          <p:nvSpPr>
            <p:cNvPr id="145" name="Прямоугольник 144"/>
            <p:cNvSpPr/>
            <p:nvPr/>
          </p:nvSpPr>
          <p:spPr>
            <a:xfrm>
              <a:off x="360631" y="4513312"/>
              <a:ext cx="1113670" cy="516070"/>
            </a:xfrm>
            <a:prstGeom prst="rect">
              <a:avLst/>
            </a:prstGeom>
            <a:solidFill>
              <a:srgbClr val="CDC0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Nom </a:t>
              </a:r>
              <a:r>
                <a:rPr lang="en-US" sz="1000" dirty="0" err="1">
                  <a:solidFill>
                    <a:schemeClr val="bg1"/>
                  </a:solidFill>
                </a:rPr>
                <a:t>société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46" name="Прямоугольник 145"/>
            <p:cNvSpPr/>
            <p:nvPr/>
          </p:nvSpPr>
          <p:spPr>
            <a:xfrm>
              <a:off x="1505896" y="4513312"/>
              <a:ext cx="1686303" cy="516070"/>
            </a:xfrm>
            <a:prstGeom prst="rect">
              <a:avLst/>
            </a:prstGeom>
            <a:solidFill>
              <a:srgbClr val="B5A2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Nom </a:t>
              </a:r>
              <a:r>
                <a:rPr lang="en-US" sz="1000" dirty="0" err="1">
                  <a:solidFill>
                    <a:schemeClr val="bg1"/>
                  </a:solidFill>
                </a:rPr>
                <a:t>société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47" name="Прямоугольник 146"/>
            <p:cNvSpPr/>
            <p:nvPr/>
          </p:nvSpPr>
          <p:spPr>
            <a:xfrm>
              <a:off x="3223796" y="4513312"/>
              <a:ext cx="1686303" cy="516070"/>
            </a:xfrm>
            <a:prstGeom prst="rect">
              <a:avLst/>
            </a:prstGeom>
            <a:solidFill>
              <a:srgbClr val="987E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Nom </a:t>
              </a:r>
              <a:r>
                <a:rPr lang="en-US" sz="1000" dirty="0" err="1">
                  <a:solidFill>
                    <a:schemeClr val="bg1"/>
                  </a:solidFill>
                </a:rPr>
                <a:t>société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sp>
          <p:nvSpPr>
            <p:cNvPr id="148" name="Прямоугольник 147"/>
            <p:cNvSpPr/>
            <p:nvPr/>
          </p:nvSpPr>
          <p:spPr>
            <a:xfrm>
              <a:off x="4941695" y="4513312"/>
              <a:ext cx="2258936" cy="516070"/>
            </a:xfrm>
            <a:prstGeom prst="rect">
              <a:avLst/>
            </a:prstGeom>
            <a:solidFill>
              <a:srgbClr val="826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Nom </a:t>
              </a:r>
              <a:r>
                <a:rPr lang="en-US" sz="1000" dirty="0" err="1">
                  <a:solidFill>
                    <a:schemeClr val="bg1"/>
                  </a:solidFill>
                </a:rPr>
                <a:t>société</a:t>
              </a:r>
              <a:endParaRPr lang="ru-RU" sz="1000" dirty="0">
                <a:solidFill>
                  <a:schemeClr val="bg1"/>
                </a:solidFill>
              </a:endParaRPr>
            </a:p>
          </p:txBody>
        </p:sp>
        <p:grpSp>
          <p:nvGrpSpPr>
            <p:cNvPr id="161" name="Группа 160"/>
            <p:cNvGrpSpPr/>
            <p:nvPr/>
          </p:nvGrpSpPr>
          <p:grpSpPr>
            <a:xfrm>
              <a:off x="468263" y="3609797"/>
              <a:ext cx="1512168" cy="923330"/>
              <a:chOff x="468263" y="3609797"/>
              <a:chExt cx="1512168" cy="923330"/>
            </a:xfrm>
          </p:grpSpPr>
          <p:sp>
            <p:nvSpPr>
              <p:cNvPr id="149" name="TextBox 148"/>
              <p:cNvSpPr txBox="1"/>
              <p:nvPr/>
            </p:nvSpPr>
            <p:spPr>
              <a:xfrm>
                <a:off x="468263" y="3609797"/>
                <a:ext cx="151216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dirty="0">
                    <a:solidFill>
                      <a:srgbClr val="714EB7"/>
                    </a:solidFill>
                  </a:rPr>
                  <a:t>POSTE OCCUPE</a:t>
                </a:r>
              </a:p>
              <a:p>
                <a:pPr>
                  <a:lnSpc>
                    <a:spcPct val="125000"/>
                  </a:lnSpc>
                </a:pPr>
                <a:r>
                  <a:rPr lang="en-US" sz="900" dirty="0" err="1">
                    <a:solidFill>
                      <a:srgbClr val="565752"/>
                    </a:solidFill>
                  </a:rPr>
                  <a:t>Décrivez</a:t>
                </a:r>
                <a:r>
                  <a:rPr lang="en-US" sz="900" dirty="0">
                    <a:solidFill>
                      <a:srgbClr val="565752"/>
                    </a:solidFill>
                  </a:rPr>
                  <a:t> </a:t>
                </a:r>
                <a:r>
                  <a:rPr lang="en-US" sz="900" dirty="0" err="1">
                    <a:solidFill>
                      <a:srgbClr val="565752"/>
                    </a:solidFill>
                  </a:rPr>
                  <a:t>ici</a:t>
                </a:r>
                <a:r>
                  <a:rPr lang="en-US" sz="900" dirty="0">
                    <a:solidFill>
                      <a:srgbClr val="565752"/>
                    </a:solidFill>
                  </a:rPr>
                  <a:t> les </a:t>
                </a:r>
                <a:r>
                  <a:rPr lang="en-US" sz="900" dirty="0" err="1">
                    <a:solidFill>
                      <a:srgbClr val="565752"/>
                    </a:solidFill>
                  </a:rPr>
                  <a:t>fonctions</a:t>
                </a:r>
                <a:r>
                  <a:rPr lang="en-US" sz="900" dirty="0">
                    <a:solidFill>
                      <a:srgbClr val="565752"/>
                    </a:solidFill>
                  </a:rPr>
                  <a:t> que </a:t>
                </a:r>
                <a:r>
                  <a:rPr lang="en-US" sz="900" dirty="0" err="1">
                    <a:solidFill>
                      <a:srgbClr val="565752"/>
                    </a:solidFill>
                  </a:rPr>
                  <a:t>vous</a:t>
                </a:r>
                <a:r>
                  <a:rPr lang="en-US" sz="900" dirty="0">
                    <a:solidFill>
                      <a:srgbClr val="565752"/>
                    </a:solidFill>
                  </a:rPr>
                  <a:t> </a:t>
                </a:r>
                <a:r>
                  <a:rPr lang="en-US" sz="900" dirty="0" err="1">
                    <a:solidFill>
                      <a:srgbClr val="565752"/>
                    </a:solidFill>
                  </a:rPr>
                  <a:t>avez</a:t>
                </a:r>
                <a:r>
                  <a:rPr lang="en-US" sz="900" dirty="0">
                    <a:solidFill>
                      <a:srgbClr val="565752"/>
                    </a:solidFill>
                  </a:rPr>
                  <a:t> </a:t>
                </a:r>
                <a:r>
                  <a:rPr lang="en-US" sz="900" dirty="0" err="1">
                    <a:solidFill>
                      <a:srgbClr val="565752"/>
                    </a:solidFill>
                  </a:rPr>
                  <a:t>occupé</a:t>
                </a:r>
                <a:r>
                  <a:rPr lang="en-US" sz="900" dirty="0">
                    <a:solidFill>
                      <a:srgbClr val="565752"/>
                    </a:solidFill>
                  </a:rPr>
                  <a:t>. </a:t>
                </a:r>
                <a:r>
                  <a:rPr lang="en-US" sz="900" dirty="0" err="1">
                    <a:solidFill>
                      <a:srgbClr val="565752"/>
                    </a:solidFill>
                  </a:rPr>
                  <a:t>Décrivez</a:t>
                </a:r>
                <a:r>
                  <a:rPr lang="en-US" sz="900" dirty="0">
                    <a:solidFill>
                      <a:srgbClr val="565752"/>
                    </a:solidFill>
                  </a:rPr>
                  <a:t> </a:t>
                </a:r>
                <a:r>
                  <a:rPr lang="en-US" sz="900" dirty="0" err="1">
                    <a:solidFill>
                      <a:srgbClr val="565752"/>
                    </a:solidFill>
                  </a:rPr>
                  <a:t>également</a:t>
                </a:r>
                <a:r>
                  <a:rPr lang="en-US" sz="900" dirty="0">
                    <a:solidFill>
                      <a:srgbClr val="565752"/>
                    </a:solidFill>
                  </a:rPr>
                  <a:t> </a:t>
                </a:r>
                <a:r>
                  <a:rPr lang="en-US" sz="900" dirty="0" err="1">
                    <a:solidFill>
                      <a:srgbClr val="565752"/>
                    </a:solidFill>
                  </a:rPr>
                  <a:t>vos</a:t>
                </a:r>
                <a:r>
                  <a:rPr lang="en-US" sz="900" dirty="0">
                    <a:solidFill>
                      <a:srgbClr val="565752"/>
                    </a:solidFill>
                  </a:rPr>
                  <a:t> missions, </a:t>
                </a:r>
                <a:r>
                  <a:rPr lang="is-IS" sz="900" dirty="0">
                    <a:solidFill>
                      <a:srgbClr val="565752"/>
                    </a:solidFill>
                  </a:rPr>
                  <a:t>…</a:t>
                </a:r>
                <a:endParaRPr lang="en-US" sz="900" dirty="0">
                  <a:solidFill>
                    <a:srgbClr val="565752"/>
                  </a:solidFill>
                </a:endParaRPr>
              </a:p>
            </p:txBody>
          </p:sp>
          <p:cxnSp>
            <p:nvCxnSpPr>
              <p:cNvPr id="153" name="Прямая соединительная линия 152"/>
              <p:cNvCxnSpPr/>
              <p:nvPr/>
            </p:nvCxnSpPr>
            <p:spPr>
              <a:xfrm flipV="1">
                <a:off x="488282" y="3690516"/>
                <a:ext cx="0" cy="822796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2" name="Группа 161"/>
            <p:cNvGrpSpPr/>
            <p:nvPr/>
          </p:nvGrpSpPr>
          <p:grpSpPr>
            <a:xfrm>
              <a:off x="1980430" y="3609797"/>
              <a:ext cx="1532187" cy="903515"/>
              <a:chOff x="1843760" y="3609797"/>
              <a:chExt cx="1532187" cy="903515"/>
            </a:xfrm>
          </p:grpSpPr>
          <p:sp>
            <p:nvSpPr>
              <p:cNvPr id="155" name="TextBox 154"/>
              <p:cNvSpPr txBox="1"/>
              <p:nvPr/>
            </p:nvSpPr>
            <p:spPr>
              <a:xfrm>
                <a:off x="1843760" y="3609797"/>
                <a:ext cx="1532187" cy="7373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dirty="0">
                    <a:solidFill>
                      <a:srgbClr val="714EB7"/>
                    </a:solidFill>
                  </a:rPr>
                  <a:t>POSTE OCCUPE</a:t>
                </a:r>
              </a:p>
              <a:p>
                <a:pPr>
                  <a:lnSpc>
                    <a:spcPct val="125000"/>
                  </a:lnSpc>
                </a:pPr>
                <a:r>
                  <a:rPr lang="en-US" sz="900" dirty="0" err="1">
                    <a:solidFill>
                      <a:srgbClr val="565752"/>
                    </a:solidFill>
                  </a:rPr>
                  <a:t>Décrivez</a:t>
                </a:r>
                <a:r>
                  <a:rPr lang="en-US" sz="900" dirty="0">
                    <a:solidFill>
                      <a:srgbClr val="565752"/>
                    </a:solidFill>
                  </a:rPr>
                  <a:t> </a:t>
                </a:r>
                <a:r>
                  <a:rPr lang="en-US" sz="900" dirty="0" err="1">
                    <a:solidFill>
                      <a:srgbClr val="565752"/>
                    </a:solidFill>
                  </a:rPr>
                  <a:t>ici</a:t>
                </a:r>
                <a:r>
                  <a:rPr lang="en-US" sz="900" dirty="0">
                    <a:solidFill>
                      <a:srgbClr val="565752"/>
                    </a:solidFill>
                  </a:rPr>
                  <a:t> les </a:t>
                </a:r>
                <a:r>
                  <a:rPr lang="en-US" sz="900" dirty="0" err="1">
                    <a:solidFill>
                      <a:srgbClr val="565752"/>
                    </a:solidFill>
                  </a:rPr>
                  <a:t>fonctions</a:t>
                </a:r>
                <a:r>
                  <a:rPr lang="en-US" sz="900" dirty="0">
                    <a:solidFill>
                      <a:srgbClr val="565752"/>
                    </a:solidFill>
                  </a:rPr>
                  <a:t> que </a:t>
                </a:r>
                <a:r>
                  <a:rPr lang="en-US" sz="900" dirty="0" err="1">
                    <a:solidFill>
                      <a:srgbClr val="565752"/>
                    </a:solidFill>
                  </a:rPr>
                  <a:t>vous</a:t>
                </a:r>
                <a:r>
                  <a:rPr lang="en-US" sz="900" dirty="0">
                    <a:solidFill>
                      <a:srgbClr val="565752"/>
                    </a:solidFill>
                  </a:rPr>
                  <a:t> </a:t>
                </a:r>
                <a:r>
                  <a:rPr lang="en-US" sz="900" dirty="0" err="1">
                    <a:solidFill>
                      <a:srgbClr val="565752"/>
                    </a:solidFill>
                  </a:rPr>
                  <a:t>avez</a:t>
                </a:r>
                <a:r>
                  <a:rPr lang="en-US" sz="900" dirty="0">
                    <a:solidFill>
                      <a:srgbClr val="565752"/>
                    </a:solidFill>
                  </a:rPr>
                  <a:t> </a:t>
                </a:r>
                <a:r>
                  <a:rPr lang="en-US" sz="900" dirty="0" err="1">
                    <a:solidFill>
                      <a:srgbClr val="565752"/>
                    </a:solidFill>
                  </a:rPr>
                  <a:t>occupé</a:t>
                </a:r>
                <a:r>
                  <a:rPr lang="en-US" sz="900" dirty="0">
                    <a:solidFill>
                      <a:srgbClr val="565752"/>
                    </a:solidFill>
                  </a:rPr>
                  <a:t>. </a:t>
                </a:r>
                <a:r>
                  <a:rPr lang="en-US" sz="900" dirty="0" err="1">
                    <a:solidFill>
                      <a:srgbClr val="565752"/>
                    </a:solidFill>
                  </a:rPr>
                  <a:t>Décrivez</a:t>
                </a:r>
                <a:r>
                  <a:rPr lang="en-US" sz="900" dirty="0">
                    <a:solidFill>
                      <a:srgbClr val="565752"/>
                    </a:solidFill>
                  </a:rPr>
                  <a:t> </a:t>
                </a:r>
                <a:r>
                  <a:rPr lang="en-US" sz="900" dirty="0" err="1">
                    <a:solidFill>
                      <a:srgbClr val="565752"/>
                    </a:solidFill>
                  </a:rPr>
                  <a:t>également</a:t>
                </a:r>
                <a:r>
                  <a:rPr lang="en-US" sz="900" dirty="0">
                    <a:solidFill>
                      <a:srgbClr val="565752"/>
                    </a:solidFill>
                  </a:rPr>
                  <a:t> </a:t>
                </a:r>
                <a:r>
                  <a:rPr lang="en-US" sz="900" dirty="0" err="1">
                    <a:solidFill>
                      <a:srgbClr val="565752"/>
                    </a:solidFill>
                  </a:rPr>
                  <a:t>vos</a:t>
                </a:r>
                <a:r>
                  <a:rPr lang="en-US" sz="900" dirty="0">
                    <a:solidFill>
                      <a:srgbClr val="565752"/>
                    </a:solidFill>
                  </a:rPr>
                  <a:t> missions, </a:t>
                </a:r>
                <a:r>
                  <a:rPr lang="is-IS" sz="900" dirty="0">
                    <a:solidFill>
                      <a:srgbClr val="565752"/>
                    </a:solidFill>
                  </a:rPr>
                  <a:t>…</a:t>
                </a:r>
                <a:endParaRPr lang="en-US" sz="900" dirty="0">
                  <a:solidFill>
                    <a:srgbClr val="565752"/>
                  </a:solidFill>
                </a:endParaRPr>
              </a:p>
            </p:txBody>
          </p:sp>
          <p:cxnSp>
            <p:nvCxnSpPr>
              <p:cNvPr id="156" name="Прямая соединительная линия 155"/>
              <p:cNvCxnSpPr/>
              <p:nvPr/>
            </p:nvCxnSpPr>
            <p:spPr>
              <a:xfrm flipV="1">
                <a:off x="1863780" y="3690516"/>
                <a:ext cx="0" cy="822796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3" name="Группа 162"/>
            <p:cNvGrpSpPr/>
            <p:nvPr/>
          </p:nvGrpSpPr>
          <p:grpSpPr>
            <a:xfrm>
              <a:off x="3492598" y="3609619"/>
              <a:ext cx="1532187" cy="903515"/>
              <a:chOff x="3344598" y="3609619"/>
              <a:chExt cx="1532187" cy="903515"/>
            </a:xfrm>
          </p:grpSpPr>
          <p:sp>
            <p:nvSpPr>
              <p:cNvPr id="157" name="TextBox 156"/>
              <p:cNvSpPr txBox="1"/>
              <p:nvPr/>
            </p:nvSpPr>
            <p:spPr>
              <a:xfrm>
                <a:off x="3344598" y="3609619"/>
                <a:ext cx="1532187" cy="7373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dirty="0">
                    <a:solidFill>
                      <a:srgbClr val="714EB7"/>
                    </a:solidFill>
                  </a:rPr>
                  <a:t>POSTE OCCUPE</a:t>
                </a:r>
              </a:p>
              <a:p>
                <a:pPr>
                  <a:lnSpc>
                    <a:spcPct val="125000"/>
                  </a:lnSpc>
                </a:pPr>
                <a:r>
                  <a:rPr lang="en-US" sz="900" dirty="0" err="1">
                    <a:solidFill>
                      <a:srgbClr val="565752"/>
                    </a:solidFill>
                  </a:rPr>
                  <a:t>Décrivez</a:t>
                </a:r>
                <a:r>
                  <a:rPr lang="en-US" sz="900" dirty="0">
                    <a:solidFill>
                      <a:srgbClr val="565752"/>
                    </a:solidFill>
                  </a:rPr>
                  <a:t> </a:t>
                </a:r>
                <a:r>
                  <a:rPr lang="en-US" sz="900" dirty="0" err="1">
                    <a:solidFill>
                      <a:srgbClr val="565752"/>
                    </a:solidFill>
                  </a:rPr>
                  <a:t>ici</a:t>
                </a:r>
                <a:r>
                  <a:rPr lang="en-US" sz="900" dirty="0">
                    <a:solidFill>
                      <a:srgbClr val="565752"/>
                    </a:solidFill>
                  </a:rPr>
                  <a:t> les </a:t>
                </a:r>
                <a:r>
                  <a:rPr lang="en-US" sz="900" dirty="0" err="1">
                    <a:solidFill>
                      <a:srgbClr val="565752"/>
                    </a:solidFill>
                  </a:rPr>
                  <a:t>fonctions</a:t>
                </a:r>
                <a:r>
                  <a:rPr lang="en-US" sz="900" dirty="0">
                    <a:solidFill>
                      <a:srgbClr val="565752"/>
                    </a:solidFill>
                  </a:rPr>
                  <a:t> que </a:t>
                </a:r>
                <a:r>
                  <a:rPr lang="en-US" sz="900" dirty="0" err="1">
                    <a:solidFill>
                      <a:srgbClr val="565752"/>
                    </a:solidFill>
                  </a:rPr>
                  <a:t>vous</a:t>
                </a:r>
                <a:r>
                  <a:rPr lang="en-US" sz="900" dirty="0">
                    <a:solidFill>
                      <a:srgbClr val="565752"/>
                    </a:solidFill>
                  </a:rPr>
                  <a:t> </a:t>
                </a:r>
                <a:r>
                  <a:rPr lang="en-US" sz="900" dirty="0" err="1">
                    <a:solidFill>
                      <a:srgbClr val="565752"/>
                    </a:solidFill>
                  </a:rPr>
                  <a:t>avez</a:t>
                </a:r>
                <a:r>
                  <a:rPr lang="en-US" sz="900" dirty="0">
                    <a:solidFill>
                      <a:srgbClr val="565752"/>
                    </a:solidFill>
                  </a:rPr>
                  <a:t> </a:t>
                </a:r>
                <a:r>
                  <a:rPr lang="en-US" sz="900" dirty="0" err="1">
                    <a:solidFill>
                      <a:srgbClr val="565752"/>
                    </a:solidFill>
                  </a:rPr>
                  <a:t>occupé</a:t>
                </a:r>
                <a:r>
                  <a:rPr lang="en-US" sz="900" dirty="0">
                    <a:solidFill>
                      <a:srgbClr val="565752"/>
                    </a:solidFill>
                  </a:rPr>
                  <a:t>. </a:t>
                </a:r>
                <a:r>
                  <a:rPr lang="en-US" sz="900" dirty="0" err="1">
                    <a:solidFill>
                      <a:srgbClr val="565752"/>
                    </a:solidFill>
                  </a:rPr>
                  <a:t>Décrivez</a:t>
                </a:r>
                <a:r>
                  <a:rPr lang="en-US" sz="900" dirty="0">
                    <a:solidFill>
                      <a:srgbClr val="565752"/>
                    </a:solidFill>
                  </a:rPr>
                  <a:t> </a:t>
                </a:r>
                <a:r>
                  <a:rPr lang="en-US" sz="900" dirty="0" err="1">
                    <a:solidFill>
                      <a:srgbClr val="565752"/>
                    </a:solidFill>
                  </a:rPr>
                  <a:t>également</a:t>
                </a:r>
                <a:r>
                  <a:rPr lang="en-US" sz="900" dirty="0">
                    <a:solidFill>
                      <a:srgbClr val="565752"/>
                    </a:solidFill>
                  </a:rPr>
                  <a:t> </a:t>
                </a:r>
                <a:r>
                  <a:rPr lang="en-US" sz="900" dirty="0" err="1">
                    <a:solidFill>
                      <a:srgbClr val="565752"/>
                    </a:solidFill>
                  </a:rPr>
                  <a:t>vos</a:t>
                </a:r>
                <a:r>
                  <a:rPr lang="en-US" sz="900" dirty="0">
                    <a:solidFill>
                      <a:srgbClr val="565752"/>
                    </a:solidFill>
                  </a:rPr>
                  <a:t> missions, </a:t>
                </a:r>
                <a:r>
                  <a:rPr lang="is-IS" sz="900" dirty="0">
                    <a:solidFill>
                      <a:srgbClr val="565752"/>
                    </a:solidFill>
                  </a:rPr>
                  <a:t>…</a:t>
                </a:r>
                <a:endParaRPr lang="en-US" sz="900" dirty="0">
                  <a:solidFill>
                    <a:srgbClr val="565752"/>
                  </a:solidFill>
                </a:endParaRPr>
              </a:p>
            </p:txBody>
          </p:sp>
          <p:cxnSp>
            <p:nvCxnSpPr>
              <p:cNvPr id="158" name="Прямая соединительная линия 157"/>
              <p:cNvCxnSpPr/>
              <p:nvPr/>
            </p:nvCxnSpPr>
            <p:spPr>
              <a:xfrm flipV="1">
                <a:off x="3364618" y="3690338"/>
                <a:ext cx="0" cy="822796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4" name="Группа 163"/>
            <p:cNvGrpSpPr/>
            <p:nvPr/>
          </p:nvGrpSpPr>
          <p:grpSpPr>
            <a:xfrm>
              <a:off x="5004766" y="3609618"/>
              <a:ext cx="1623231" cy="903515"/>
              <a:chOff x="5009040" y="3609618"/>
              <a:chExt cx="1623231" cy="903515"/>
            </a:xfrm>
          </p:grpSpPr>
          <p:sp>
            <p:nvSpPr>
              <p:cNvPr id="159" name="TextBox 158"/>
              <p:cNvSpPr txBox="1"/>
              <p:nvPr/>
            </p:nvSpPr>
            <p:spPr>
              <a:xfrm>
                <a:off x="5009040" y="3609618"/>
                <a:ext cx="1623231" cy="7373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dirty="0">
                    <a:solidFill>
                      <a:srgbClr val="714EB7"/>
                    </a:solidFill>
                  </a:rPr>
                  <a:t>POSTE OCCUPE</a:t>
                </a:r>
              </a:p>
              <a:p>
                <a:pPr>
                  <a:lnSpc>
                    <a:spcPct val="125000"/>
                  </a:lnSpc>
                </a:pPr>
                <a:r>
                  <a:rPr lang="en-US" sz="900" dirty="0" err="1">
                    <a:solidFill>
                      <a:srgbClr val="565752"/>
                    </a:solidFill>
                  </a:rPr>
                  <a:t>Décrivez</a:t>
                </a:r>
                <a:r>
                  <a:rPr lang="en-US" sz="900" dirty="0">
                    <a:solidFill>
                      <a:srgbClr val="565752"/>
                    </a:solidFill>
                  </a:rPr>
                  <a:t> </a:t>
                </a:r>
                <a:r>
                  <a:rPr lang="en-US" sz="900" dirty="0" err="1">
                    <a:solidFill>
                      <a:srgbClr val="565752"/>
                    </a:solidFill>
                  </a:rPr>
                  <a:t>ici</a:t>
                </a:r>
                <a:r>
                  <a:rPr lang="en-US" sz="900" dirty="0">
                    <a:solidFill>
                      <a:srgbClr val="565752"/>
                    </a:solidFill>
                  </a:rPr>
                  <a:t> les </a:t>
                </a:r>
                <a:r>
                  <a:rPr lang="en-US" sz="900" dirty="0" err="1">
                    <a:solidFill>
                      <a:srgbClr val="565752"/>
                    </a:solidFill>
                  </a:rPr>
                  <a:t>fonctions</a:t>
                </a:r>
                <a:r>
                  <a:rPr lang="en-US" sz="900" dirty="0">
                    <a:solidFill>
                      <a:srgbClr val="565752"/>
                    </a:solidFill>
                  </a:rPr>
                  <a:t> que </a:t>
                </a:r>
                <a:r>
                  <a:rPr lang="en-US" sz="900" dirty="0" err="1">
                    <a:solidFill>
                      <a:srgbClr val="565752"/>
                    </a:solidFill>
                  </a:rPr>
                  <a:t>vous</a:t>
                </a:r>
                <a:r>
                  <a:rPr lang="en-US" sz="900" dirty="0">
                    <a:solidFill>
                      <a:srgbClr val="565752"/>
                    </a:solidFill>
                  </a:rPr>
                  <a:t> </a:t>
                </a:r>
                <a:r>
                  <a:rPr lang="en-US" sz="900" dirty="0" err="1">
                    <a:solidFill>
                      <a:srgbClr val="565752"/>
                    </a:solidFill>
                  </a:rPr>
                  <a:t>avez</a:t>
                </a:r>
                <a:r>
                  <a:rPr lang="en-US" sz="900" dirty="0">
                    <a:solidFill>
                      <a:srgbClr val="565752"/>
                    </a:solidFill>
                  </a:rPr>
                  <a:t> </a:t>
                </a:r>
                <a:r>
                  <a:rPr lang="en-US" sz="900" dirty="0" err="1">
                    <a:solidFill>
                      <a:srgbClr val="565752"/>
                    </a:solidFill>
                  </a:rPr>
                  <a:t>occupé</a:t>
                </a:r>
                <a:r>
                  <a:rPr lang="en-US" sz="900" dirty="0">
                    <a:solidFill>
                      <a:srgbClr val="565752"/>
                    </a:solidFill>
                  </a:rPr>
                  <a:t>. </a:t>
                </a:r>
                <a:r>
                  <a:rPr lang="en-US" sz="900" dirty="0" err="1">
                    <a:solidFill>
                      <a:srgbClr val="565752"/>
                    </a:solidFill>
                  </a:rPr>
                  <a:t>Décrivez</a:t>
                </a:r>
                <a:r>
                  <a:rPr lang="en-US" sz="900" dirty="0">
                    <a:solidFill>
                      <a:srgbClr val="565752"/>
                    </a:solidFill>
                  </a:rPr>
                  <a:t> </a:t>
                </a:r>
                <a:r>
                  <a:rPr lang="en-US" sz="900" dirty="0" err="1">
                    <a:solidFill>
                      <a:srgbClr val="565752"/>
                    </a:solidFill>
                  </a:rPr>
                  <a:t>également</a:t>
                </a:r>
                <a:r>
                  <a:rPr lang="en-US" sz="900" dirty="0">
                    <a:solidFill>
                      <a:srgbClr val="565752"/>
                    </a:solidFill>
                  </a:rPr>
                  <a:t> </a:t>
                </a:r>
                <a:r>
                  <a:rPr lang="en-US" sz="900" dirty="0" err="1">
                    <a:solidFill>
                      <a:srgbClr val="565752"/>
                    </a:solidFill>
                  </a:rPr>
                  <a:t>vos</a:t>
                </a:r>
                <a:r>
                  <a:rPr lang="en-US" sz="900" dirty="0">
                    <a:solidFill>
                      <a:srgbClr val="565752"/>
                    </a:solidFill>
                  </a:rPr>
                  <a:t> missions, </a:t>
                </a:r>
                <a:r>
                  <a:rPr lang="is-IS" sz="900" dirty="0">
                    <a:solidFill>
                      <a:srgbClr val="565752"/>
                    </a:solidFill>
                  </a:rPr>
                  <a:t>…</a:t>
                </a:r>
                <a:endParaRPr lang="en-US" sz="900" dirty="0">
                  <a:solidFill>
                    <a:srgbClr val="565752"/>
                  </a:solidFill>
                </a:endParaRPr>
              </a:p>
            </p:txBody>
          </p:sp>
          <p:cxnSp>
            <p:nvCxnSpPr>
              <p:cNvPr id="160" name="Прямая соединительная линия 159"/>
              <p:cNvCxnSpPr/>
              <p:nvPr/>
            </p:nvCxnSpPr>
            <p:spPr>
              <a:xfrm flipV="1">
                <a:off x="5029060" y="3690337"/>
                <a:ext cx="0" cy="822796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5" name="TextBox 164"/>
            <p:cNvSpPr txBox="1"/>
            <p:nvPr/>
          </p:nvSpPr>
          <p:spPr>
            <a:xfrm>
              <a:off x="288000" y="3101241"/>
              <a:ext cx="24768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Black" panose="020B0A04020102020204" pitchFamily="34" charset="0"/>
                </a:rPr>
                <a:t>Expérience</a:t>
              </a:r>
              <a:r>
                <a:rPr 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Black" panose="020B0A04020102020204" pitchFamily="34" charset="0"/>
                </a:rPr>
                <a:t> </a:t>
              </a:r>
              <a:r>
                <a:rPr lang="en-US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Black" panose="020B0A04020102020204" pitchFamily="34" charset="0"/>
                </a:rPr>
                <a:t>professionnelle</a:t>
              </a:r>
              <a:endPara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endParaRPr>
            </a:p>
          </p:txBody>
        </p:sp>
        <p:cxnSp>
          <p:nvCxnSpPr>
            <p:cNvPr id="166" name="Прямая соединительная линия 165"/>
            <p:cNvCxnSpPr/>
            <p:nvPr/>
          </p:nvCxnSpPr>
          <p:spPr>
            <a:xfrm>
              <a:off x="360631" y="3474492"/>
              <a:ext cx="6840000" cy="0"/>
            </a:xfrm>
            <a:prstGeom prst="line">
              <a:avLst/>
            </a:prstGeom>
            <a:ln w="28575">
              <a:solidFill>
                <a:srgbClr val="714EB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1" name="Прямоугольник 170"/>
          <p:cNvSpPr/>
          <p:nvPr/>
        </p:nvSpPr>
        <p:spPr>
          <a:xfrm>
            <a:off x="290412" y="3042444"/>
            <a:ext cx="320218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fr-FR" sz="1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Décrivez en quelques lignes vos compétences clés pour le poste et vos objectifs de carrière. Vous pouvez les mettre en forme à l’aide de puces ou les laisser sous forme de texte plein. </a:t>
            </a:r>
          </a:p>
          <a:p>
            <a:pPr defTabSz="685800">
              <a:defRPr/>
            </a:pPr>
            <a:endParaRPr lang="fr-FR" sz="10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defTabSz="685800">
              <a:defRPr/>
            </a:pPr>
            <a:r>
              <a:rPr lang="fr-FR" sz="1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Cet espace peut servir de début d’introduction à votre lettre de motivation soyez précis, imaginatif et mettez en valeur votre potentiel professionnel.</a:t>
            </a:r>
          </a:p>
        </p:txBody>
      </p:sp>
      <p:sp>
        <p:nvSpPr>
          <p:cNvPr id="185" name="Пятиугольник 184"/>
          <p:cNvSpPr/>
          <p:nvPr/>
        </p:nvSpPr>
        <p:spPr>
          <a:xfrm>
            <a:off x="5311312" y="3114452"/>
            <a:ext cx="1889320" cy="144016"/>
          </a:xfrm>
          <a:prstGeom prst="homePlat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6" name="TextBox 185"/>
          <p:cNvSpPr txBox="1"/>
          <p:nvPr/>
        </p:nvSpPr>
        <p:spPr>
          <a:xfrm>
            <a:off x="4068663" y="2970436"/>
            <a:ext cx="124264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Business development</a:t>
            </a:r>
          </a:p>
          <a:p>
            <a:pPr>
              <a:lnSpc>
                <a:spcPct val="200000"/>
              </a:lnSpc>
            </a:pP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Gestion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projet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Compta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/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Gestion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Gestion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budget</a:t>
            </a:r>
          </a:p>
          <a:p>
            <a:pPr>
              <a:lnSpc>
                <a:spcPct val="200000"/>
              </a:lnSpc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Google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Adwords</a:t>
            </a:r>
            <a:endParaRPr lang="ru-RU" sz="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7" name="Пятиугольник 186"/>
          <p:cNvSpPr/>
          <p:nvPr/>
        </p:nvSpPr>
        <p:spPr>
          <a:xfrm>
            <a:off x="5311312" y="3387561"/>
            <a:ext cx="1889320" cy="144016"/>
          </a:xfrm>
          <a:prstGeom prst="homePlat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8" name="Пятиугольник 187"/>
          <p:cNvSpPr/>
          <p:nvPr/>
        </p:nvSpPr>
        <p:spPr>
          <a:xfrm>
            <a:off x="5311312" y="3660671"/>
            <a:ext cx="1889320" cy="144016"/>
          </a:xfrm>
          <a:prstGeom prst="homePlat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ятиугольник 188"/>
          <p:cNvSpPr/>
          <p:nvPr/>
        </p:nvSpPr>
        <p:spPr>
          <a:xfrm>
            <a:off x="5311312" y="3933781"/>
            <a:ext cx="1889320" cy="144016"/>
          </a:xfrm>
          <a:prstGeom prst="homePlat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ятиугольник 189"/>
          <p:cNvSpPr/>
          <p:nvPr/>
        </p:nvSpPr>
        <p:spPr>
          <a:xfrm>
            <a:off x="5311312" y="4206890"/>
            <a:ext cx="1889320" cy="144016"/>
          </a:xfrm>
          <a:prstGeom prst="homePlat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93" name="Группа 192"/>
          <p:cNvGrpSpPr/>
          <p:nvPr/>
        </p:nvGrpSpPr>
        <p:grpSpPr>
          <a:xfrm>
            <a:off x="6192000" y="3114452"/>
            <a:ext cx="364109" cy="144016"/>
            <a:chOff x="6192000" y="3119562"/>
            <a:chExt cx="364109" cy="144016"/>
          </a:xfrm>
        </p:grpSpPr>
        <p:sp>
          <p:nvSpPr>
            <p:cNvPr id="192" name="Нашивка 191"/>
            <p:cNvSpPr/>
            <p:nvPr/>
          </p:nvSpPr>
          <p:spPr>
            <a:xfrm>
              <a:off x="6192000" y="3119562"/>
              <a:ext cx="364109" cy="144016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91" name="Нашивка 190"/>
            <p:cNvSpPr/>
            <p:nvPr/>
          </p:nvSpPr>
          <p:spPr>
            <a:xfrm>
              <a:off x="6228903" y="3119562"/>
              <a:ext cx="288032" cy="144016"/>
            </a:xfrm>
            <a:prstGeom prst="chevron">
              <a:avLst/>
            </a:prstGeom>
            <a:solidFill>
              <a:srgbClr val="987E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94" name="Группа 193"/>
          <p:cNvGrpSpPr/>
          <p:nvPr/>
        </p:nvGrpSpPr>
        <p:grpSpPr>
          <a:xfrm>
            <a:off x="6525319" y="3387561"/>
            <a:ext cx="364109" cy="144016"/>
            <a:chOff x="6192000" y="3119562"/>
            <a:chExt cx="364109" cy="144016"/>
          </a:xfrm>
        </p:grpSpPr>
        <p:sp>
          <p:nvSpPr>
            <p:cNvPr id="195" name="Нашивка 194"/>
            <p:cNvSpPr/>
            <p:nvPr/>
          </p:nvSpPr>
          <p:spPr>
            <a:xfrm>
              <a:off x="6192000" y="3119562"/>
              <a:ext cx="364109" cy="144016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96" name="Нашивка 195"/>
            <p:cNvSpPr/>
            <p:nvPr/>
          </p:nvSpPr>
          <p:spPr>
            <a:xfrm>
              <a:off x="6228903" y="3119562"/>
              <a:ext cx="288032" cy="144016"/>
            </a:xfrm>
            <a:prstGeom prst="chevron">
              <a:avLst/>
            </a:prstGeom>
            <a:solidFill>
              <a:srgbClr val="987E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97" name="Группа 196"/>
          <p:cNvGrpSpPr/>
          <p:nvPr/>
        </p:nvGrpSpPr>
        <p:grpSpPr>
          <a:xfrm>
            <a:off x="5940871" y="3660671"/>
            <a:ext cx="364109" cy="144016"/>
            <a:chOff x="6192000" y="3119562"/>
            <a:chExt cx="364109" cy="144016"/>
          </a:xfrm>
        </p:grpSpPr>
        <p:sp>
          <p:nvSpPr>
            <p:cNvPr id="198" name="Нашивка 197"/>
            <p:cNvSpPr/>
            <p:nvPr/>
          </p:nvSpPr>
          <p:spPr>
            <a:xfrm>
              <a:off x="6192000" y="3119562"/>
              <a:ext cx="364109" cy="144016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99" name="Нашивка 198"/>
            <p:cNvSpPr/>
            <p:nvPr/>
          </p:nvSpPr>
          <p:spPr>
            <a:xfrm>
              <a:off x="6228903" y="3119562"/>
              <a:ext cx="288032" cy="144016"/>
            </a:xfrm>
            <a:prstGeom prst="chevron">
              <a:avLst/>
            </a:prstGeom>
            <a:solidFill>
              <a:srgbClr val="987E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200" name="Группа 199"/>
          <p:cNvGrpSpPr/>
          <p:nvPr/>
        </p:nvGrpSpPr>
        <p:grpSpPr>
          <a:xfrm>
            <a:off x="6556109" y="3933781"/>
            <a:ext cx="364109" cy="144016"/>
            <a:chOff x="6192000" y="3119562"/>
            <a:chExt cx="364109" cy="144016"/>
          </a:xfrm>
        </p:grpSpPr>
        <p:sp>
          <p:nvSpPr>
            <p:cNvPr id="201" name="Нашивка 200"/>
            <p:cNvSpPr/>
            <p:nvPr/>
          </p:nvSpPr>
          <p:spPr>
            <a:xfrm>
              <a:off x="6192000" y="3119562"/>
              <a:ext cx="364109" cy="144016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02" name="Нашивка 201"/>
            <p:cNvSpPr/>
            <p:nvPr/>
          </p:nvSpPr>
          <p:spPr>
            <a:xfrm>
              <a:off x="6228903" y="3119562"/>
              <a:ext cx="288032" cy="144016"/>
            </a:xfrm>
            <a:prstGeom prst="chevron">
              <a:avLst/>
            </a:prstGeom>
            <a:solidFill>
              <a:srgbClr val="987E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203" name="Группа 202"/>
          <p:cNvGrpSpPr/>
          <p:nvPr/>
        </p:nvGrpSpPr>
        <p:grpSpPr>
          <a:xfrm>
            <a:off x="6260955" y="4206890"/>
            <a:ext cx="364109" cy="144016"/>
            <a:chOff x="6192000" y="3119562"/>
            <a:chExt cx="364109" cy="144016"/>
          </a:xfrm>
        </p:grpSpPr>
        <p:sp>
          <p:nvSpPr>
            <p:cNvPr id="204" name="Нашивка 203"/>
            <p:cNvSpPr/>
            <p:nvPr/>
          </p:nvSpPr>
          <p:spPr>
            <a:xfrm>
              <a:off x="6192000" y="3119562"/>
              <a:ext cx="364109" cy="144016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05" name="Нашивка 204"/>
            <p:cNvSpPr/>
            <p:nvPr/>
          </p:nvSpPr>
          <p:spPr>
            <a:xfrm>
              <a:off x="6228903" y="3119562"/>
              <a:ext cx="288032" cy="144016"/>
            </a:xfrm>
            <a:prstGeom prst="chevron">
              <a:avLst/>
            </a:prstGeom>
            <a:solidFill>
              <a:srgbClr val="987E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215" name="Группа 214"/>
          <p:cNvGrpSpPr/>
          <p:nvPr/>
        </p:nvGrpSpPr>
        <p:grpSpPr>
          <a:xfrm>
            <a:off x="4068663" y="7254852"/>
            <a:ext cx="3209713" cy="2052288"/>
            <a:chOff x="284600" y="7186619"/>
            <a:chExt cx="3209713" cy="2052288"/>
          </a:xfrm>
        </p:grpSpPr>
        <p:sp>
          <p:nvSpPr>
            <p:cNvPr id="206" name="TextBox 205"/>
            <p:cNvSpPr txBox="1"/>
            <p:nvPr/>
          </p:nvSpPr>
          <p:spPr>
            <a:xfrm>
              <a:off x="284600" y="7186619"/>
              <a:ext cx="104034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Black" panose="020B0A04020102020204" pitchFamily="34" charset="0"/>
                </a:rPr>
                <a:t>Formation</a:t>
              </a:r>
              <a:endPara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endParaRPr>
            </a:p>
          </p:txBody>
        </p:sp>
        <p:cxnSp>
          <p:nvCxnSpPr>
            <p:cNvPr id="207" name="Прямая соединительная линия 206"/>
            <p:cNvCxnSpPr/>
            <p:nvPr/>
          </p:nvCxnSpPr>
          <p:spPr>
            <a:xfrm>
              <a:off x="357231" y="7559870"/>
              <a:ext cx="3060000" cy="0"/>
            </a:xfrm>
            <a:prstGeom prst="line">
              <a:avLst/>
            </a:prstGeom>
            <a:ln w="28575">
              <a:solidFill>
                <a:srgbClr val="714EB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8" name="Прямоугольник 207"/>
            <p:cNvSpPr/>
            <p:nvPr/>
          </p:nvSpPr>
          <p:spPr>
            <a:xfrm>
              <a:off x="1332358" y="7693347"/>
              <a:ext cx="2161955" cy="5078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900" b="1" dirty="0">
                  <a:solidFill>
                    <a:srgbClr val="714EB7"/>
                  </a:solidFill>
                </a:rPr>
                <a:t>DIPLOME </a:t>
              </a:r>
              <a:r>
                <a:rPr lang="en-US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sym typeface="Wingdings"/>
                </a:rPr>
                <a:t>   </a:t>
              </a:r>
              <a:r>
                <a:rPr lang="en-US" sz="9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sym typeface="Wingdings"/>
                </a:rPr>
                <a:t>Ecole</a:t>
              </a: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sym typeface="Wingdings"/>
                </a:rPr>
                <a:t> / </a:t>
              </a:r>
              <a:r>
                <a:rPr lang="en-US" sz="9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sym typeface="Wingdings"/>
                </a:rPr>
                <a:t>Université</a:t>
              </a:r>
              <a:endPara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/>
              </a:endParaRPr>
            </a:p>
            <a:p>
              <a:pPr defTabSz="685800">
                <a:defRPr/>
              </a:pPr>
              <a:r>
                <a:rPr lang="fr-FR" sz="900" dirty="0">
                  <a:solidFill>
                    <a:schemeClr val="bg1">
                      <a:lumMod val="50000"/>
                    </a:schemeClr>
                  </a:solidFill>
                </a:rPr>
                <a:t>Décrivez en une ligne les objectifs et les spécialités de cette formation. </a:t>
              </a:r>
            </a:p>
          </p:txBody>
        </p:sp>
        <p:sp>
          <p:nvSpPr>
            <p:cNvPr id="209" name="Пятиугольник 208"/>
            <p:cNvSpPr/>
            <p:nvPr/>
          </p:nvSpPr>
          <p:spPr>
            <a:xfrm>
              <a:off x="357231" y="7740000"/>
              <a:ext cx="972000" cy="144016"/>
            </a:xfrm>
            <a:prstGeom prst="homePlat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2003-2005</a:t>
              </a:r>
              <a:endParaRPr lang="ru-RU" sz="900" dirty="0"/>
            </a:p>
          </p:txBody>
        </p:sp>
        <p:sp>
          <p:nvSpPr>
            <p:cNvPr id="210" name="Пятиугольник 209"/>
            <p:cNvSpPr/>
            <p:nvPr/>
          </p:nvSpPr>
          <p:spPr>
            <a:xfrm>
              <a:off x="357231" y="8271542"/>
              <a:ext cx="972000" cy="144016"/>
            </a:xfrm>
            <a:prstGeom prst="homePlat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1999-2003</a:t>
              </a:r>
              <a:endParaRPr lang="ru-RU" sz="900" dirty="0"/>
            </a:p>
          </p:txBody>
        </p:sp>
        <p:sp>
          <p:nvSpPr>
            <p:cNvPr id="211" name="Пятиугольник 210"/>
            <p:cNvSpPr/>
            <p:nvPr/>
          </p:nvSpPr>
          <p:spPr>
            <a:xfrm>
              <a:off x="357231" y="8803084"/>
              <a:ext cx="972000" cy="144016"/>
            </a:xfrm>
            <a:prstGeom prst="homePlat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1998-1999</a:t>
              </a:r>
              <a:endParaRPr lang="ru-RU" sz="900" dirty="0"/>
            </a:p>
          </p:txBody>
        </p:sp>
        <p:sp>
          <p:nvSpPr>
            <p:cNvPr id="212" name="Прямоугольник 211"/>
            <p:cNvSpPr/>
            <p:nvPr/>
          </p:nvSpPr>
          <p:spPr>
            <a:xfrm>
              <a:off x="1332358" y="8212212"/>
              <a:ext cx="2161955" cy="5078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>
                  <a:solidFill>
                    <a:srgbClr val="714EB7"/>
                  </a:solidFill>
                </a:rPr>
                <a:t>DIPLOME </a:t>
              </a:r>
              <a:r>
                <a:rPr lang="en-US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sym typeface="Wingdings"/>
                </a:rPr>
                <a:t> </a:t>
              </a:r>
              <a:r>
                <a:rPr lang="en-US" sz="9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sym typeface="Wingdings"/>
                </a:rPr>
                <a:t>Ecole</a:t>
              </a: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sym typeface="Wingdings"/>
                </a:rPr>
                <a:t> / </a:t>
              </a:r>
              <a:r>
                <a:rPr lang="en-US" sz="9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sym typeface="Wingdings"/>
                </a:rPr>
                <a:t>Université</a:t>
              </a: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sym typeface="Wingdings"/>
                </a:rPr>
                <a:t> </a:t>
              </a:r>
            </a:p>
            <a:p>
              <a:pPr defTabSz="685800">
                <a:defRPr/>
              </a:pPr>
              <a:r>
                <a:rPr lang="fr-FR" sz="900" dirty="0">
                  <a:solidFill>
                    <a:schemeClr val="bg1">
                      <a:lumMod val="50000"/>
                    </a:schemeClr>
                  </a:solidFill>
                </a:rPr>
                <a:t>Décrivez en une ligne les objectifs et les spécialités de cette formation. </a:t>
              </a:r>
            </a:p>
          </p:txBody>
        </p:sp>
        <p:sp>
          <p:nvSpPr>
            <p:cNvPr id="213" name="Прямоугольник 212"/>
            <p:cNvSpPr/>
            <p:nvPr/>
          </p:nvSpPr>
          <p:spPr>
            <a:xfrm>
              <a:off x="1332358" y="8731076"/>
              <a:ext cx="2161955" cy="5078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900" b="1" dirty="0">
                  <a:solidFill>
                    <a:srgbClr val="714EB7"/>
                  </a:solidFill>
                </a:rPr>
                <a:t>DIPLOME </a:t>
              </a:r>
              <a:r>
                <a:rPr lang="en-US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sym typeface="Wingdings"/>
                </a:rPr>
                <a:t> </a:t>
              </a:r>
              <a:r>
                <a:rPr lang="en-US" sz="9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sym typeface="Wingdings"/>
                </a:rPr>
                <a:t>Ecole</a:t>
              </a: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sym typeface="Wingdings"/>
                </a:rPr>
                <a:t> / </a:t>
              </a:r>
              <a:r>
                <a:rPr lang="en-US" sz="9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sym typeface="Wingdings"/>
                </a:rPr>
                <a:t>Université</a:t>
              </a: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sym typeface="Wingdings"/>
                </a:rPr>
                <a:t> </a:t>
              </a:r>
            </a:p>
            <a:p>
              <a:pPr defTabSz="685800">
                <a:defRPr/>
              </a:pPr>
              <a:r>
                <a:rPr lang="fr-FR" sz="900" dirty="0">
                  <a:solidFill>
                    <a:schemeClr val="bg1">
                      <a:lumMod val="50000"/>
                    </a:schemeClr>
                  </a:solidFill>
                </a:rPr>
                <a:t>Décrivez en une ligne les objectifs et les spécialités de cette formation. </a:t>
              </a: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401206" y="7761580"/>
            <a:ext cx="1415785" cy="1415785"/>
            <a:chOff x="4895418" y="7709775"/>
            <a:chExt cx="1909685" cy="1909685"/>
          </a:xfrm>
        </p:grpSpPr>
        <p:sp>
          <p:nvSpPr>
            <p:cNvPr id="2" name="Пирог 1"/>
            <p:cNvSpPr/>
            <p:nvPr/>
          </p:nvSpPr>
          <p:spPr>
            <a:xfrm>
              <a:off x="4895418" y="7709775"/>
              <a:ext cx="1909685" cy="1909685"/>
            </a:xfrm>
            <a:prstGeom prst="pie">
              <a:avLst>
                <a:gd name="adj1" fmla="val 16214916"/>
                <a:gd name="adj2" fmla="val 19262122"/>
              </a:avLst>
            </a:prstGeom>
            <a:solidFill>
              <a:srgbClr val="987ECC">
                <a:alpha val="8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1" name="Пирог 90"/>
            <p:cNvSpPr/>
            <p:nvPr/>
          </p:nvSpPr>
          <p:spPr>
            <a:xfrm>
              <a:off x="4897474" y="7711831"/>
              <a:ext cx="1905573" cy="1905573"/>
            </a:xfrm>
            <a:prstGeom prst="pie">
              <a:avLst>
                <a:gd name="adj1" fmla="val 1870291"/>
                <a:gd name="adj2" fmla="val 5371201"/>
              </a:avLst>
            </a:prstGeom>
            <a:solidFill>
              <a:srgbClr val="FF0000">
                <a:alpha val="5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2" name="Пирог 91"/>
            <p:cNvSpPr/>
            <p:nvPr/>
          </p:nvSpPr>
          <p:spPr>
            <a:xfrm>
              <a:off x="5210116" y="8024473"/>
              <a:ext cx="1280288" cy="1280288"/>
            </a:xfrm>
            <a:prstGeom prst="pie">
              <a:avLst>
                <a:gd name="adj1" fmla="val 19288578"/>
                <a:gd name="adj2" fmla="val 1917044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3" name="Пирог 92"/>
            <p:cNvSpPr/>
            <p:nvPr/>
          </p:nvSpPr>
          <p:spPr>
            <a:xfrm>
              <a:off x="5124743" y="7939100"/>
              <a:ext cx="1451034" cy="1451034"/>
            </a:xfrm>
            <a:prstGeom prst="pie">
              <a:avLst>
                <a:gd name="adj1" fmla="val 5386120"/>
                <a:gd name="adj2" fmla="val 8174484"/>
              </a:avLst>
            </a:prstGeom>
            <a:solidFill>
              <a:srgbClr val="714E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4" name="Пирог 93"/>
            <p:cNvSpPr/>
            <p:nvPr/>
          </p:nvSpPr>
          <p:spPr>
            <a:xfrm>
              <a:off x="4907930" y="7722287"/>
              <a:ext cx="1884661" cy="1884661"/>
            </a:xfrm>
            <a:prstGeom prst="pie">
              <a:avLst>
                <a:gd name="adj1" fmla="val 8184112"/>
                <a:gd name="adj2" fmla="val 11802362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5" name="Пирог 94"/>
            <p:cNvSpPr/>
            <p:nvPr/>
          </p:nvSpPr>
          <p:spPr>
            <a:xfrm>
              <a:off x="5238326" y="8052683"/>
              <a:ext cx="1223868" cy="1223868"/>
            </a:xfrm>
            <a:prstGeom prst="pie">
              <a:avLst>
                <a:gd name="adj1" fmla="val 11812268"/>
                <a:gd name="adj2" fmla="val 16200000"/>
              </a:avLst>
            </a:prstGeom>
            <a:solidFill>
              <a:srgbClr val="DD3F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287960" y="7254852"/>
            <a:ext cx="3132631" cy="373251"/>
            <a:chOff x="287960" y="7205697"/>
            <a:chExt cx="3132631" cy="373251"/>
          </a:xfrm>
        </p:grpSpPr>
        <p:sp>
          <p:nvSpPr>
            <p:cNvPr id="99" name="TextBox 98"/>
            <p:cNvSpPr txBox="1"/>
            <p:nvPr/>
          </p:nvSpPr>
          <p:spPr>
            <a:xfrm>
              <a:off x="287960" y="7205697"/>
              <a:ext cx="12457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Black" panose="020B0A04020102020204" pitchFamily="34" charset="0"/>
                </a:rPr>
                <a:t>Personnalité</a:t>
              </a:r>
              <a:endPara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endParaRPr>
            </a:p>
          </p:txBody>
        </p:sp>
        <p:cxnSp>
          <p:nvCxnSpPr>
            <p:cNvPr id="100" name="Прямая соединительная линия 99"/>
            <p:cNvCxnSpPr/>
            <p:nvPr/>
          </p:nvCxnSpPr>
          <p:spPr>
            <a:xfrm>
              <a:off x="360591" y="7578948"/>
              <a:ext cx="3060000" cy="0"/>
            </a:xfrm>
            <a:prstGeom prst="line">
              <a:avLst/>
            </a:prstGeom>
            <a:ln w="28575">
              <a:solidFill>
                <a:srgbClr val="714EB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Прямоугольник 103"/>
          <p:cNvSpPr/>
          <p:nvPr/>
        </p:nvSpPr>
        <p:spPr>
          <a:xfrm>
            <a:off x="2083495" y="7770856"/>
            <a:ext cx="144000" cy="144000"/>
          </a:xfrm>
          <a:prstGeom prst="rect">
            <a:avLst/>
          </a:prstGeom>
          <a:solidFill>
            <a:srgbClr val="987ECC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2083495" y="7992412"/>
            <a:ext cx="14400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2083495" y="8238445"/>
            <a:ext cx="144000" cy="144000"/>
          </a:xfrm>
          <a:prstGeom prst="rect">
            <a:avLst/>
          </a:prstGeom>
          <a:solidFill>
            <a:srgbClr val="FF0000">
              <a:alpha val="5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2083495" y="8493062"/>
            <a:ext cx="144000" cy="144000"/>
          </a:xfrm>
          <a:prstGeom prst="rect">
            <a:avLst/>
          </a:prstGeom>
          <a:solidFill>
            <a:srgbClr val="714E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2083495" y="8739589"/>
            <a:ext cx="144000" cy="144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2083495" y="9033365"/>
            <a:ext cx="144000" cy="144000"/>
          </a:xfrm>
          <a:prstGeom prst="rect">
            <a:avLst/>
          </a:prstGeom>
          <a:solidFill>
            <a:srgbClr val="DD3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58073" y="7619364"/>
            <a:ext cx="710451" cy="1646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87000"/>
              </a:lnSpc>
            </a:pP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créatif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87000"/>
              </a:lnSpc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leader</a:t>
            </a:r>
          </a:p>
          <a:p>
            <a:pPr>
              <a:lnSpc>
                <a:spcPct val="187000"/>
              </a:lnSpc>
            </a:pP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réponsable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87000"/>
              </a:lnSpc>
            </a:pP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déterminé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87000"/>
              </a:lnSpc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efficient</a:t>
            </a:r>
          </a:p>
          <a:p>
            <a:pPr>
              <a:lnSpc>
                <a:spcPct val="187000"/>
              </a:lnSpc>
            </a:pP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organisé</a:t>
            </a:r>
            <a:endParaRPr lang="ru-RU" sz="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Image 6" descr="Une image contenant arc, blanc, lunettes de soleil&#10;&#10;Description générée automatiquement">
            <a:extLst>
              <a:ext uri="{FF2B5EF4-FFF2-40B4-BE49-F238E27FC236}">
                <a16:creationId xmlns:a16="http://schemas.microsoft.com/office/drawing/2014/main" id="{34CAE392-D1E0-6F48-83BF-EE9BA90C7B3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32832" y="11873"/>
            <a:ext cx="7594095" cy="2775224"/>
          </a:xfrm>
          <a:prstGeom prst="rect">
            <a:avLst/>
          </a:prstGeom>
        </p:spPr>
      </p:pic>
      <p:cxnSp>
        <p:nvCxnSpPr>
          <p:cNvPr id="110" name="Прямая соединительная линия 168">
            <a:extLst>
              <a:ext uri="{FF2B5EF4-FFF2-40B4-BE49-F238E27FC236}">
                <a16:creationId xmlns:a16="http://schemas.microsoft.com/office/drawing/2014/main" id="{8A601E0F-9621-604D-8B71-3BF3C63A144D}"/>
              </a:ext>
            </a:extLst>
          </p:cNvPr>
          <p:cNvCxnSpPr/>
          <p:nvPr/>
        </p:nvCxnSpPr>
        <p:spPr>
          <a:xfrm>
            <a:off x="345686" y="2883349"/>
            <a:ext cx="3060000" cy="0"/>
          </a:xfrm>
          <a:prstGeom prst="line">
            <a:avLst/>
          </a:prstGeom>
          <a:ln w="28575">
            <a:solidFill>
              <a:srgbClr val="714E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76">
            <a:extLst>
              <a:ext uri="{FF2B5EF4-FFF2-40B4-BE49-F238E27FC236}">
                <a16:creationId xmlns:a16="http://schemas.microsoft.com/office/drawing/2014/main" id="{B606E6B9-83E3-7E4B-8AF3-A6B3090E47CD}"/>
              </a:ext>
            </a:extLst>
          </p:cNvPr>
          <p:cNvSpPr txBox="1"/>
          <p:nvPr/>
        </p:nvSpPr>
        <p:spPr>
          <a:xfrm>
            <a:off x="4053718" y="2510098"/>
            <a:ext cx="1340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Compétences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latin typeface="Arial Black" panose="020B0A04020102020204" pitchFamily="34" charset="0"/>
            </a:endParaRPr>
          </a:p>
        </p:txBody>
      </p:sp>
      <p:cxnSp>
        <p:nvCxnSpPr>
          <p:cNvPr id="112" name="Прямая соединительная линия 177">
            <a:extLst>
              <a:ext uri="{FF2B5EF4-FFF2-40B4-BE49-F238E27FC236}">
                <a16:creationId xmlns:a16="http://schemas.microsoft.com/office/drawing/2014/main" id="{90BF992A-385E-DE43-954C-B713F38E575D}"/>
              </a:ext>
            </a:extLst>
          </p:cNvPr>
          <p:cNvCxnSpPr/>
          <p:nvPr/>
        </p:nvCxnSpPr>
        <p:spPr>
          <a:xfrm>
            <a:off x="4126349" y="2883349"/>
            <a:ext cx="3060000" cy="0"/>
          </a:xfrm>
          <a:prstGeom prst="line">
            <a:avLst/>
          </a:prstGeom>
          <a:ln w="28575">
            <a:solidFill>
              <a:srgbClr val="714E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66">
            <a:extLst>
              <a:ext uri="{FF2B5EF4-FFF2-40B4-BE49-F238E27FC236}">
                <a16:creationId xmlns:a16="http://schemas.microsoft.com/office/drawing/2014/main" id="{33621337-4C96-074B-9090-C6608407FE38}"/>
              </a:ext>
            </a:extLst>
          </p:cNvPr>
          <p:cNvSpPr txBox="1"/>
          <p:nvPr/>
        </p:nvSpPr>
        <p:spPr>
          <a:xfrm>
            <a:off x="687859" y="492488"/>
            <a:ext cx="40959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2800" b="1" dirty="0" err="1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Gislaine</a:t>
            </a:r>
            <a:r>
              <a:rPr lang="en-US" sz="2800" b="1" dirty="0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ALLANSON</a:t>
            </a:r>
          </a:p>
          <a:p>
            <a:pPr algn="r">
              <a:lnSpc>
                <a:spcPct val="150000"/>
              </a:lnSpc>
            </a:pPr>
            <a:r>
              <a:rPr lang="en-US" sz="2000" dirty="0" err="1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Titre</a:t>
            </a:r>
            <a:r>
              <a:rPr lang="en-US" sz="2000" dirty="0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du poste</a:t>
            </a:r>
            <a:endParaRPr lang="ru-RU" sz="2000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anose="020B0A040201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29" name="Image 128">
            <a:extLst>
              <a:ext uri="{FF2B5EF4-FFF2-40B4-BE49-F238E27FC236}">
                <a16:creationId xmlns:a16="http://schemas.microsoft.com/office/drawing/2014/main" id="{B40C18E8-E336-FD47-B325-365BE3F80CA3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93" r="13085" b="27227"/>
          <a:stretch/>
        </p:blipFill>
        <p:spPr>
          <a:xfrm>
            <a:off x="4868011" y="44356"/>
            <a:ext cx="2308687" cy="2311096"/>
          </a:xfrm>
          <a:prstGeom prst="ellipse">
            <a:avLst/>
          </a:prstGeom>
          <a:ln>
            <a:solidFill>
              <a:schemeClr val="tx1"/>
            </a:solidFill>
          </a:ln>
        </p:spPr>
      </p:pic>
      <p:sp>
        <p:nvSpPr>
          <p:cNvPr id="132" name="TextBox 167">
            <a:extLst>
              <a:ext uri="{FF2B5EF4-FFF2-40B4-BE49-F238E27FC236}">
                <a16:creationId xmlns:a16="http://schemas.microsoft.com/office/drawing/2014/main" id="{D0E0872A-C560-5547-8B7C-AF3C335F34B3}"/>
              </a:ext>
            </a:extLst>
          </p:cNvPr>
          <p:cNvSpPr txBox="1"/>
          <p:nvPr/>
        </p:nvSpPr>
        <p:spPr>
          <a:xfrm>
            <a:off x="269661" y="2526490"/>
            <a:ext cx="6311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Profil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21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701" y="744090"/>
            <a:ext cx="6523863" cy="9166427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39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396" dirty="0" err="1"/>
              <a:t>Créeruncv.com</a:t>
            </a:r>
            <a:r>
              <a:rPr lang="fr-FR" sz="239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71589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1406</TotalTime>
  <Words>534</Words>
  <Application>Microsoft Macintosh PowerPoint</Application>
  <PresentationFormat>Personnalisé</PresentationFormat>
  <Paragraphs>99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Wingdings</vt:lpstr>
      <vt:lpstr>Тема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Kotov</dc:creator>
  <cp:lastModifiedBy>Axel Maille</cp:lastModifiedBy>
  <cp:revision>201</cp:revision>
  <dcterms:created xsi:type="dcterms:W3CDTF">2016-06-23T12:34:36Z</dcterms:created>
  <dcterms:modified xsi:type="dcterms:W3CDTF">2024-06-14T14:15:08Z</dcterms:modified>
</cp:coreProperties>
</file>