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78"/>
    <p:restoredTop sz="96327"/>
  </p:normalViewPr>
  <p:slideViewPr>
    <p:cSldViewPr snapToGrid="0" snapToObjects="1" showGuides="1">
      <p:cViewPr varScale="1">
        <p:scale>
          <a:sx n="183" d="100"/>
          <a:sy n="183" d="100"/>
        </p:scale>
        <p:origin x="3240" y="20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30/05/2023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9">
            <a:extLst>
              <a:ext uri="{FF2B5EF4-FFF2-40B4-BE49-F238E27FC236}">
                <a16:creationId xmlns:a16="http://schemas.microsoft.com/office/drawing/2014/main" id="{25BF3392-A131-50CC-1507-59E3CC2152A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-4004" y="0"/>
            <a:ext cx="2431225" cy="9906000"/>
          </a:xfrm>
          <a:prstGeom prst="rect">
            <a:avLst/>
          </a:prstGeom>
          <a:solidFill>
            <a:schemeClr val="tx1">
              <a:lumMod val="75000"/>
              <a:lumOff val="25000"/>
              <a:alpha val="23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Zone de texte 1">
            <a:extLst>
              <a:ext uri="{FF2B5EF4-FFF2-40B4-BE49-F238E27FC236}">
                <a16:creationId xmlns:a16="http://schemas.microsoft.com/office/drawing/2014/main" id="{E5F8DE6B-7986-7D8A-9913-73A8A7F67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4490" y="389136"/>
            <a:ext cx="332785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Thomas DESIGN</a:t>
            </a:r>
            <a:endParaRPr lang="fr-FR" sz="2400" b="1" dirty="0"/>
          </a:p>
        </p:txBody>
      </p:sp>
      <p:sp>
        <p:nvSpPr>
          <p:cNvPr id="7" name="Zone de texte 3">
            <a:extLst>
              <a:ext uri="{FF2B5EF4-FFF2-40B4-BE49-F238E27FC236}">
                <a16:creationId xmlns:a16="http://schemas.microsoft.com/office/drawing/2014/main" id="{A0B0E60B-1F47-06AD-0C62-51047EB29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28" y="1107177"/>
            <a:ext cx="4052004" cy="386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Designer Senior avec 14 ans d'expérience</a:t>
            </a: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8FE50E40-D2C0-7736-3371-99996FB4742D}"/>
              </a:ext>
            </a:extLst>
          </p:cNvPr>
          <p:cNvSpPr/>
          <p:nvPr/>
        </p:nvSpPr>
        <p:spPr>
          <a:xfrm>
            <a:off x="2686299" y="879130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9" name="Zone de texte 4">
            <a:extLst>
              <a:ext uri="{FF2B5EF4-FFF2-40B4-BE49-F238E27FC236}">
                <a16:creationId xmlns:a16="http://schemas.microsoft.com/office/drawing/2014/main" id="{409AE738-B4BF-3CC5-A96D-84C8AB58C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581" y="1945514"/>
            <a:ext cx="4131841" cy="860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Avec une expérience de plus de 14 ans dans la conception de sites web, j'ai développé une maîtrise approfondie des outils de conception, de la UX/UI et de la réalisation de projets web de grande envergure. Je suis passionné par l'élaboration de designs innovants et engageants qui mettent l'expérience utilisateur au premier plan.</a:t>
            </a: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5">
            <a:extLst>
              <a:ext uri="{FF2B5EF4-FFF2-40B4-BE49-F238E27FC236}">
                <a16:creationId xmlns:a16="http://schemas.microsoft.com/office/drawing/2014/main" id="{ABFFB6A3-C2C7-25E1-0351-3F0B3EFF4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345" y="1502607"/>
            <a:ext cx="317500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" name="Zone de texte 6">
            <a:extLst>
              <a:ext uri="{FF2B5EF4-FFF2-40B4-BE49-F238E27FC236}">
                <a16:creationId xmlns:a16="http://schemas.microsoft.com/office/drawing/2014/main" id="{A35884B0-4846-2DB7-57CB-AB53E2AF0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074" y="3037842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Zone de texte 7">
            <a:extLst>
              <a:ext uri="{FF2B5EF4-FFF2-40B4-BE49-F238E27FC236}">
                <a16:creationId xmlns:a16="http://schemas.microsoft.com/office/drawing/2014/main" id="{ED3ACC09-5DFC-E13C-6C11-EE49DFE73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075" y="3434482"/>
            <a:ext cx="4142290" cy="2063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Designer Senior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Agence Web ABC, Paris (2012 - Présent)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Conception et développement de sites web pour une variété de clients, de l'industrie à l'e-commerce.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 de l'équipe de design et coordination avec l'équipe de développement pour assurer un processus fluide.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Présentation des propositions de design aux clients et mise en œuvre des modifications selon leurs feedbacks.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fr-FR" sz="105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Designer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Studio XYZ, Paris (2006 - 2012)</a:t>
            </a:r>
          </a:p>
          <a:p>
            <a:pPr algn="l"/>
            <a:endParaRPr lang="fr-FR" sz="105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Création de designs pour sites web et applications mobiles.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Collaboration étroite avec les équipes de développement pour assurer la mise en œuvre précise des designs.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Participation à des réunions de brainstorming pour développer des concepts créatifs.</a:t>
            </a:r>
          </a:p>
        </p:txBody>
      </p:sp>
      <p:cxnSp>
        <p:nvCxnSpPr>
          <p:cNvPr id="13" name="Conector recto 36">
            <a:extLst>
              <a:ext uri="{FF2B5EF4-FFF2-40B4-BE49-F238E27FC236}">
                <a16:creationId xmlns:a16="http://schemas.microsoft.com/office/drawing/2014/main" id="{ABA3EF5C-17E6-3FEF-B78D-4542401BDF8C}"/>
              </a:ext>
            </a:extLst>
          </p:cNvPr>
          <p:cNvCxnSpPr>
            <a:cxnSpLocks/>
          </p:cNvCxnSpPr>
          <p:nvPr/>
        </p:nvCxnSpPr>
        <p:spPr>
          <a:xfrm>
            <a:off x="2686504" y="1880228"/>
            <a:ext cx="402666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36">
            <a:extLst>
              <a:ext uri="{FF2B5EF4-FFF2-40B4-BE49-F238E27FC236}">
                <a16:creationId xmlns:a16="http://schemas.microsoft.com/office/drawing/2014/main" id="{C1219AB7-3ADE-4885-5355-6C9709225EB4}"/>
              </a:ext>
            </a:extLst>
          </p:cNvPr>
          <p:cNvCxnSpPr>
            <a:cxnSpLocks/>
          </p:cNvCxnSpPr>
          <p:nvPr/>
        </p:nvCxnSpPr>
        <p:spPr>
          <a:xfrm>
            <a:off x="2680992" y="3378487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Cuadro de texto 24">
            <a:extLst>
              <a:ext uri="{FF2B5EF4-FFF2-40B4-BE49-F238E27FC236}">
                <a16:creationId xmlns:a16="http://schemas.microsoft.com/office/drawing/2014/main" id="{BCBDA240-DC9A-6219-7609-22B2A8F9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489" y="2843882"/>
            <a:ext cx="2010561" cy="119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F7D1ADF7-6D59-948A-9307-B1D893181CE0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8974" y="3443765"/>
            <a:ext cx="219710" cy="219710"/>
          </a:xfrm>
          <a:prstGeom prst="rect">
            <a:avLst/>
          </a:prstGeom>
        </p:spPr>
      </p:pic>
      <p:pic>
        <p:nvPicPr>
          <p:cNvPr id="1032" name="Image 13">
            <a:extLst>
              <a:ext uri="{FF2B5EF4-FFF2-40B4-BE49-F238E27FC236}">
                <a16:creationId xmlns:a16="http://schemas.microsoft.com/office/drawing/2014/main" id="{0D33B328-4C89-4101-3B8D-9BFB676534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88" y="2919937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 14">
            <a:extLst>
              <a:ext uri="{FF2B5EF4-FFF2-40B4-BE49-F238E27FC236}">
                <a16:creationId xmlns:a16="http://schemas.microsoft.com/office/drawing/2014/main" id="{D100A965-CF64-50F4-41BD-A7EAA06D6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06" y="3204100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 17">
            <a:extLst>
              <a:ext uri="{FF2B5EF4-FFF2-40B4-BE49-F238E27FC236}">
                <a16:creationId xmlns:a16="http://schemas.microsoft.com/office/drawing/2014/main" id="{E1CD72BF-FF52-4ABA-BD16-19CEC83CBC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18" y="373169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 de texte 18">
            <a:extLst>
              <a:ext uri="{FF2B5EF4-FFF2-40B4-BE49-F238E27FC236}">
                <a16:creationId xmlns:a16="http://schemas.microsoft.com/office/drawing/2014/main" id="{D195CB69-BF30-955F-77B4-6D27ADFF9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29" y="2511189"/>
            <a:ext cx="2144334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" name="Zone de texte 20">
            <a:extLst>
              <a:ext uri="{FF2B5EF4-FFF2-40B4-BE49-F238E27FC236}">
                <a16:creationId xmlns:a16="http://schemas.microsoft.com/office/drawing/2014/main" id="{BE8E1647-3F3E-7D44-2728-908BCA8F5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675" y="7941772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" name="Zone de texte 22">
            <a:extLst>
              <a:ext uri="{FF2B5EF4-FFF2-40B4-BE49-F238E27FC236}">
                <a16:creationId xmlns:a16="http://schemas.microsoft.com/office/drawing/2014/main" id="{105FEE60-283F-BFE0-E4AA-B96B0A611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3579" y="8414124"/>
            <a:ext cx="4029978" cy="1160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Créativité et sens de l'esthétique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Attentif aux détails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Excellentes compétences en communication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Capacité à travailler sous pression pour respecter les délais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Aptitude à recevoir et à intégrer les feedbacks</a:t>
            </a:r>
          </a:p>
        </p:txBody>
      </p:sp>
      <p:sp>
        <p:nvSpPr>
          <p:cNvPr id="20" name="Zone de texte 23">
            <a:extLst>
              <a:ext uri="{FF2B5EF4-FFF2-40B4-BE49-F238E27FC236}">
                <a16:creationId xmlns:a16="http://schemas.microsoft.com/office/drawing/2014/main" id="{7A83F3E6-7000-53D6-C737-DC7FA36B9E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8428" y="6389370"/>
            <a:ext cx="2056808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Compétences métier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4" name="Zone de texte 28">
            <a:extLst>
              <a:ext uri="{FF2B5EF4-FFF2-40B4-BE49-F238E27FC236}">
                <a16:creationId xmlns:a16="http://schemas.microsoft.com/office/drawing/2014/main" id="{5A6E7EFC-94C0-7511-64FA-0333E1890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56" y="4371962"/>
            <a:ext cx="2197811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Formation &amp; Certifications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8" name="Conector recto 36">
            <a:extLst>
              <a:ext uri="{FF2B5EF4-FFF2-40B4-BE49-F238E27FC236}">
                <a16:creationId xmlns:a16="http://schemas.microsoft.com/office/drawing/2014/main" id="{FA4D679F-F883-9AEE-CCF1-73EE3075B7DE}"/>
              </a:ext>
            </a:extLst>
          </p:cNvPr>
          <p:cNvCxnSpPr>
            <a:cxnSpLocks/>
          </p:cNvCxnSpPr>
          <p:nvPr/>
        </p:nvCxnSpPr>
        <p:spPr>
          <a:xfrm>
            <a:off x="2622969" y="8290458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 de texte 31">
            <a:extLst>
              <a:ext uri="{FF2B5EF4-FFF2-40B4-BE49-F238E27FC236}">
                <a16:creationId xmlns:a16="http://schemas.microsoft.com/office/drawing/2014/main" id="{8D409EA3-6289-E719-B251-F58CE2A38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56" y="5070101"/>
            <a:ext cx="2144334" cy="792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Master en Design Web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de Design de Paris, Paris (2006)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fr-FR" sz="1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Licence en Design Graphique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École de Design de Paris, Paris (2004)</a:t>
            </a:r>
          </a:p>
        </p:txBody>
      </p:sp>
      <p:sp>
        <p:nvSpPr>
          <p:cNvPr id="27" name="Rectangle 44">
            <a:extLst>
              <a:ext uri="{FF2B5EF4-FFF2-40B4-BE49-F238E27FC236}">
                <a16:creationId xmlns:a16="http://schemas.microsoft.com/office/drawing/2014/main" id="{A8FD9164-1C1E-BABF-9C32-AF221B1D1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197" y="62571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Zone de texte 26">
            <a:extLst>
              <a:ext uri="{FF2B5EF4-FFF2-40B4-BE49-F238E27FC236}">
                <a16:creationId xmlns:a16="http://schemas.microsoft.com/office/drawing/2014/main" id="{5884FA14-163B-652C-A3F5-DEC31F489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84" y="6268038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Langues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2" name="Zone de texte 27">
            <a:extLst>
              <a:ext uri="{FF2B5EF4-FFF2-40B4-BE49-F238E27FC236}">
                <a16:creationId xmlns:a16="http://schemas.microsoft.com/office/drawing/2014/main" id="{BA8B0CC4-D659-2305-8FC0-1E7AE2D76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512" y="6660953"/>
            <a:ext cx="2158138" cy="651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Français : langue maternelle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Anglais : C1 (Ca&lt;</a:t>
            </a:r>
            <a:r>
              <a:rPr lang="fr-FR" sz="10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dre</a:t>
            </a: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Européen Commun de Référence)</a:t>
            </a:r>
          </a:p>
        </p:txBody>
      </p:sp>
      <p:sp>
        <p:nvSpPr>
          <p:cNvPr id="3" name="Zone de texte 4">
            <a:extLst>
              <a:ext uri="{FF2B5EF4-FFF2-40B4-BE49-F238E27FC236}">
                <a16:creationId xmlns:a16="http://schemas.microsoft.com/office/drawing/2014/main" id="{A98EC837-7F0E-6BA0-E797-5D079FB91DB5}"/>
              </a:ext>
            </a:extLst>
          </p:cNvPr>
          <p:cNvSpPr txBox="1"/>
          <p:nvPr/>
        </p:nvSpPr>
        <p:spPr>
          <a:xfrm>
            <a:off x="2597649" y="6865158"/>
            <a:ext cx="4051046" cy="99139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Maîtrise des outils de design (Photoshop, Illustrator, Sketch, </a:t>
            </a:r>
            <a:r>
              <a:rPr lang="fr-FR" sz="105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Figma</a:t>
            </a: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Connaissance approfondie de la conception UX/UI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Compétences en HTML, CSS et JavaScript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5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Expérience en gestion de projet et en direction d'équipe</a:t>
            </a:r>
          </a:p>
        </p:txBody>
      </p:sp>
      <p:cxnSp>
        <p:nvCxnSpPr>
          <p:cNvPr id="6" name="Conector recto 36">
            <a:extLst>
              <a:ext uri="{FF2B5EF4-FFF2-40B4-BE49-F238E27FC236}">
                <a16:creationId xmlns:a16="http://schemas.microsoft.com/office/drawing/2014/main" id="{F88D33D4-F28D-E49C-B667-0BF59872BD00}"/>
              </a:ext>
            </a:extLst>
          </p:cNvPr>
          <p:cNvCxnSpPr>
            <a:cxnSpLocks/>
          </p:cNvCxnSpPr>
          <p:nvPr/>
        </p:nvCxnSpPr>
        <p:spPr>
          <a:xfrm>
            <a:off x="2647026" y="6771274"/>
            <a:ext cx="405104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Zone de texte 26">
            <a:extLst>
              <a:ext uri="{FF2B5EF4-FFF2-40B4-BE49-F238E27FC236}">
                <a16:creationId xmlns:a16="http://schemas.microsoft.com/office/drawing/2014/main" id="{807E9A38-EEC5-E3E1-98FE-4C7CA91F1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45" y="7355579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Hobbies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" name="Zone de texte 27">
            <a:extLst>
              <a:ext uri="{FF2B5EF4-FFF2-40B4-BE49-F238E27FC236}">
                <a16:creationId xmlns:a16="http://schemas.microsoft.com/office/drawing/2014/main" id="{E7A815B3-9637-6694-77CB-873BD9B9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7" y="7733551"/>
            <a:ext cx="2158138" cy="1098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Photographie et retouche photo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Visite d'expositions d'art et de design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Randonnée et voyages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fr-FR" sz="1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Lecture (littérature de science-fiction et bandes dessinées)</a:t>
            </a:r>
          </a:p>
        </p:txBody>
      </p:sp>
      <p:sp>
        <p:nvSpPr>
          <p:cNvPr id="2" name="Bande diagonale 1">
            <a:extLst>
              <a:ext uri="{FF2B5EF4-FFF2-40B4-BE49-F238E27FC236}">
                <a16:creationId xmlns:a16="http://schemas.microsoft.com/office/drawing/2014/main" id="{6162A774-58BD-85FF-4327-80F77F133DE2}"/>
              </a:ext>
            </a:extLst>
          </p:cNvPr>
          <p:cNvSpPr/>
          <p:nvPr/>
        </p:nvSpPr>
        <p:spPr>
          <a:xfrm>
            <a:off x="1" y="36115"/>
            <a:ext cx="2427222" cy="1819164"/>
          </a:xfrm>
          <a:prstGeom prst="diagStrip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23" name="Image 22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09DD23F6-A8AC-6A1B-EE04-26DDF9624A78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3645"/>
          <a:stretch/>
        </p:blipFill>
        <p:spPr>
          <a:xfrm>
            <a:off x="171541" y="282685"/>
            <a:ext cx="2082165" cy="2070000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</TotalTime>
  <Words>641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115</cp:revision>
  <cp:lastPrinted>2022-05-25T13:38:42Z</cp:lastPrinted>
  <dcterms:created xsi:type="dcterms:W3CDTF">2022-05-25T13:38:28Z</dcterms:created>
  <dcterms:modified xsi:type="dcterms:W3CDTF">2023-05-30T12:47:29Z</dcterms:modified>
</cp:coreProperties>
</file>