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6"/>
    <p:restoredTop sz="96327"/>
  </p:normalViewPr>
  <p:slideViewPr>
    <p:cSldViewPr snapToGrid="0" snapToObjects="1" showGuides="1">
      <p:cViewPr>
        <p:scale>
          <a:sx n="130" d="100"/>
          <a:sy n="130" d="100"/>
        </p:scale>
        <p:origin x="5632" y="64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15/03/2023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15/03/2023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15/03/2023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15/03/2023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15/03/2023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15/03/2023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15/03/2023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15/03/2023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15/03/2023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15/03/2023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15/03/2023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15/03/2023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289472" y="-34846"/>
            <a:ext cx="2552700" cy="9940840"/>
          </a:xfrm>
          <a:prstGeom prst="rect">
            <a:avLst/>
          </a:prstGeom>
          <a:solidFill>
            <a:srgbClr val="7030A0">
              <a:alpha val="9019"/>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9685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Nadège </a:t>
            </a:r>
            <a:r>
              <a:rPr kumimoji="0" lang="fr-FR" altLang="fr-FR" sz="26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Venturie</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841372"/>
            <a:ext cx="4292601"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fr-FR" dirty="0">
                <a:latin typeface="Calibri" panose="020F0502020204030204" pitchFamily="34" charset="0"/>
                <a:cs typeface="Times New Roman" panose="02020603050405020304" pitchFamily="18" charset="0"/>
              </a:rPr>
              <a:t>Vendeuse spécialisée dans les produits de beauté </a:t>
            </a:r>
            <a:r>
              <a:rPr lang="fr-FR" altLang="fr-FR" dirty="0">
                <a:latin typeface="Calibri" panose="020F0502020204030204" pitchFamily="34" charset="0"/>
                <a:cs typeface="Times New Roman" panose="02020603050405020304" pitchFamily="18" charset="0"/>
              </a:rPr>
              <a:t>| 3 ans d’expérience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679148"/>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07161" y="1942222"/>
            <a:ext cx="4010235"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latin typeface="Calibri" panose="020F0502020204030204" pitchFamily="34" charset="0"/>
                <a:cs typeface="Times New Roman" panose="02020603050405020304" pitchFamily="18" charset="0"/>
              </a:rPr>
              <a:t>Vendeuse passionnée par l'industrie de la beauté, j'ai acquis plus de trois ans d'expérience en conseillant et en vendant des produits de beauté haut de gamme. J'ai développé une expertise en matière de soins de la peau, de maquillage et de parfumerie, ce qui me permet de fournir des conseils personnalisés à chaque client.</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3484" y="1532644"/>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72621" y="293871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1070" y="3363201"/>
            <a:ext cx="4249771" cy="432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effectLst/>
                <a:ea typeface="Times New Roman" panose="02020603050405020304" pitchFamily="18" charset="0"/>
              </a:rPr>
              <a:t>Vendeuse spécialisée en produits de beauté </a:t>
            </a:r>
            <a:br>
              <a:rPr lang="fr-FR" sz="1100" dirty="0">
                <a:effectLst/>
                <a:ea typeface="Times New Roman" panose="02020603050405020304" pitchFamily="18" charset="0"/>
              </a:rPr>
            </a:br>
            <a:r>
              <a:rPr lang="fr-FR" sz="1100" dirty="0">
                <a:solidFill>
                  <a:schemeClr val="tx1">
                    <a:lumMod val="50000"/>
                    <a:lumOff val="50000"/>
                  </a:schemeClr>
                </a:solidFill>
                <a:effectLst/>
                <a:ea typeface="Times New Roman" panose="02020603050405020304" pitchFamily="18" charset="0"/>
              </a:rPr>
              <a:t>Sephora, Paris Juin 2019 - présent</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Conseille les clients sur les produits de beauté, notamment les soins de la peau, le maquillage et la parfumerie, en fonction de leurs besoins et de leurs préférences.</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Gère les transactions de vente, y compris les paiements, les remboursements et les échanges.</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Effectue des démonstrations de produits, des essais de maquillage et des échantillonnages pour les clients.</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Maintient une connaissance à jour des tendances de l'industrie, de la beauté et des nouveaux produits.</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Atteint et dépasse les objectifs de vente mensuels.</a:t>
            </a:r>
          </a:p>
          <a:p>
            <a:pPr lvl="0">
              <a:buSzPts val="1000"/>
              <a:tabLst>
                <a:tab pos="457200" algn="l"/>
              </a:tabLst>
            </a:pPr>
            <a:endParaRPr lang="fr-FR" sz="1100" dirty="0">
              <a:effectLst/>
              <a:ea typeface="Times New Roman" panose="02020603050405020304" pitchFamily="18" charset="0"/>
            </a:endParaRPr>
          </a:p>
          <a:p>
            <a:r>
              <a:rPr lang="fr-FR" sz="1100" dirty="0">
                <a:effectLst/>
                <a:ea typeface="Times New Roman" panose="02020603050405020304" pitchFamily="18" charset="0"/>
              </a:rPr>
              <a:t>Vendeuse Pharmacie </a:t>
            </a:r>
            <a:br>
              <a:rPr lang="fr-FR" sz="1100" dirty="0">
                <a:effectLst/>
                <a:ea typeface="Times New Roman" panose="02020603050405020304" pitchFamily="18" charset="0"/>
              </a:rPr>
            </a:br>
            <a:r>
              <a:rPr lang="fr-FR" sz="1100" dirty="0">
                <a:solidFill>
                  <a:schemeClr val="tx1">
                    <a:lumMod val="50000"/>
                    <a:lumOff val="50000"/>
                  </a:schemeClr>
                </a:solidFill>
                <a:effectLst/>
                <a:ea typeface="Times New Roman" panose="02020603050405020304" pitchFamily="18" charset="0"/>
              </a:rPr>
              <a:t>Pharmacie du Centre, Lyon Mai 2017 - Mai 2019</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Conseillait les clients sur les produits de beauté et les médicaments en vente libre.</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Gérait les stocks de produits de beauté et passait des commandes auprès des fournisseurs.</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Gérait les transactions de vente, y compris les paiements et les échanges.</a:t>
            </a:r>
          </a:p>
          <a:p>
            <a:pPr marL="342900" lvl="0" indent="-342900">
              <a:buSzPts val="1000"/>
              <a:buFont typeface="Symbol" pitchFamily="2" charset="2"/>
              <a:buChar char=""/>
              <a:tabLst>
                <a:tab pos="457200" algn="l"/>
              </a:tabLst>
            </a:pPr>
            <a:r>
              <a:rPr lang="fr-FR" sz="1100" dirty="0">
                <a:effectLst/>
                <a:ea typeface="Times New Roman" panose="02020603050405020304" pitchFamily="18" charset="0"/>
              </a:rPr>
              <a:t>Répondait aux appels téléphoniques et gérait les courriers électroniques.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07161" y="190094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07161" y="330429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63745" y="2913685"/>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17741" y="3518328"/>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1912" y="2950651"/>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0231" y="327769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4165" y="3806156"/>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96987" y="251250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74256" y="4182217"/>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48799" y="4591551"/>
            <a:ext cx="2238132" cy="3865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buSzPts val="1000"/>
              <a:buFont typeface="Arial" panose="020B0604020202020204" pitchFamily="34" charset="0"/>
              <a:buChar char="•"/>
              <a:tabLst>
                <a:tab pos="457200" algn="l"/>
              </a:tabLst>
            </a:pPr>
            <a:r>
              <a:rPr lang="fr-FR" sz="1050">
                <a:effectLst/>
                <a:ea typeface="Times New Roman" panose="02020603050405020304" pitchFamily="18" charset="0"/>
              </a:rPr>
              <a:t>Connaissance approfondie des produits de beauté, notamment les soins de la peau, le maquillage et la parfumerie.</a:t>
            </a:r>
          </a:p>
          <a:p>
            <a:pPr marL="171450" lvl="0" indent="-171450">
              <a:buSzPts val="1000"/>
              <a:buFont typeface="Arial" panose="020B0604020202020204" pitchFamily="34" charset="0"/>
              <a:buChar char="•"/>
              <a:tabLst>
                <a:tab pos="457200" algn="l"/>
              </a:tabLst>
            </a:pPr>
            <a:r>
              <a:rPr lang="fr-FR" sz="1050">
                <a:effectLst/>
                <a:ea typeface="Times New Roman" panose="02020603050405020304" pitchFamily="18" charset="0"/>
              </a:rPr>
              <a:t>Capacité à conseiller les clients de manière personnalisée en fonction de leurs besoins et de leurs préférences.</a:t>
            </a:r>
          </a:p>
          <a:p>
            <a:pPr marL="171450" lvl="0" indent="-171450">
              <a:buSzPts val="1000"/>
              <a:buFont typeface="Arial" panose="020B0604020202020204" pitchFamily="34" charset="0"/>
              <a:buChar char="•"/>
              <a:tabLst>
                <a:tab pos="457200" algn="l"/>
              </a:tabLst>
            </a:pPr>
            <a:r>
              <a:rPr lang="fr-FR" sz="1050">
                <a:effectLst/>
                <a:ea typeface="Times New Roman" panose="02020603050405020304" pitchFamily="18" charset="0"/>
              </a:rPr>
              <a:t>Compétences en vente, y compris la gestion des transactions et l'atteinte des objectifs de vente.</a:t>
            </a:r>
          </a:p>
          <a:p>
            <a:pPr marL="171450" lvl="0" indent="-171450">
              <a:buSzPts val="1000"/>
              <a:buFont typeface="Arial" panose="020B0604020202020204" pitchFamily="34" charset="0"/>
              <a:buChar char="•"/>
              <a:tabLst>
                <a:tab pos="457200" algn="l"/>
              </a:tabLst>
            </a:pPr>
            <a:r>
              <a:rPr lang="fr-FR" sz="1050">
                <a:effectLst/>
                <a:ea typeface="Times New Roman" panose="02020603050405020304" pitchFamily="18" charset="0"/>
              </a:rPr>
              <a:t>Compétences en communication, y compris la capacité à écouter attentivement les clients et à répondre à leurs questions de manière claire et concise.</a:t>
            </a:r>
          </a:p>
          <a:p>
            <a:pPr marL="171450" lvl="0" indent="-171450">
              <a:buSzPts val="1000"/>
              <a:buFont typeface="Arial" panose="020B0604020202020204" pitchFamily="34" charset="0"/>
              <a:buChar char="•"/>
              <a:tabLst>
                <a:tab pos="457200" algn="l"/>
              </a:tabLst>
            </a:pPr>
            <a:r>
              <a:rPr lang="fr-FR" sz="1050">
                <a:effectLst/>
                <a:ea typeface="Times New Roman" panose="02020603050405020304" pitchFamily="18" charset="0"/>
              </a:rPr>
              <a:t>Connaissance des tendances de l'industrie, de la beauté et des nouveaux produits.</a:t>
            </a:r>
            <a:endParaRPr lang="fr-FR" sz="1050" dirty="0">
              <a:effectLst/>
              <a:ea typeface="Times New Roman" panose="02020603050405020304" pitchFamily="18" charset="0"/>
            </a:endParaRP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71069" y="827741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537432" y="792406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1321" y="7353658"/>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13484" y="7703220"/>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64079" y="7825416"/>
            <a:ext cx="4075928" cy="553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buFont typeface="Arial" panose="020B0604020202020204" pitchFamily="34" charset="0"/>
              <a:buChar char="•"/>
            </a:pPr>
            <a:r>
              <a:rPr lang="fr-FR" sz="1000" b="1" dirty="0">
                <a:latin typeface="Calibri" panose="020F0502020204030204" pitchFamily="34" charset="0"/>
                <a:cs typeface="Times New Roman" panose="02020603050405020304" pitchFamily="18" charset="0"/>
              </a:rPr>
              <a:t>BTS Esthétique Cosmétique École Supérieure d'Esthétique</a:t>
            </a:r>
          </a:p>
          <a:p>
            <a:pPr marL="171450" indent="-171450" defTabSz="914400">
              <a:buFont typeface="Arial" panose="020B0604020202020204" pitchFamily="34" charset="0"/>
              <a:buChar char="•"/>
            </a:pPr>
            <a:r>
              <a:rPr lang="fr-FR" sz="1000" b="1" dirty="0">
                <a:solidFill>
                  <a:schemeClr val="tx1">
                    <a:lumMod val="50000"/>
                    <a:lumOff val="50000"/>
                  </a:schemeClr>
                </a:solidFill>
                <a:latin typeface="Calibri" panose="020F0502020204030204" pitchFamily="34" charset="0"/>
                <a:cs typeface="Times New Roman" panose="02020603050405020304" pitchFamily="18" charset="0"/>
              </a:rPr>
              <a:t>Paris 2016 - 2018</a:t>
            </a:r>
            <a:br>
              <a:rPr kumimoji="0" lang="fr-FR" altLang="fr-FR"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fr-FR" altLang="fr-FR" sz="1000" b="0" i="0" u="none" strike="noStrike" cap="none" normalizeH="0" baseline="0" dirty="0">
              <a:ln>
                <a:noFill/>
              </a:ln>
              <a:solidFill>
                <a:schemeClr val="tx1"/>
              </a:solidFill>
              <a:effectLst/>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habits&#10;&#10;Description générée automatiquement">
            <a:extLst>
              <a:ext uri="{FF2B5EF4-FFF2-40B4-BE49-F238E27FC236}">
                <a16:creationId xmlns:a16="http://schemas.microsoft.com/office/drawing/2014/main" id="{58F23162-F6E9-25DA-04E3-FD02195C4B75}"/>
              </a:ext>
            </a:extLst>
          </p:cNvPr>
          <p:cNvPicPr>
            <a:picLocks noChangeAspect="1"/>
          </p:cNvPicPr>
          <p:nvPr/>
        </p:nvPicPr>
        <p:blipFill rotWithShape="1">
          <a:blip r:embed="rId7"/>
          <a:srcRect l="35554" r="9462"/>
          <a:stretch/>
        </p:blipFill>
        <p:spPr>
          <a:xfrm>
            <a:off x="4620204" y="343586"/>
            <a:ext cx="2110026" cy="2094655"/>
          </a:xfrm>
          <a:prstGeom prst="ellipse">
            <a:avLst/>
          </a:prstGeom>
        </p:spPr>
      </p:pic>
      <p:cxnSp>
        <p:nvCxnSpPr>
          <p:cNvPr id="4" name="Conector recto 36">
            <a:extLst>
              <a:ext uri="{FF2B5EF4-FFF2-40B4-BE49-F238E27FC236}">
                <a16:creationId xmlns:a16="http://schemas.microsoft.com/office/drawing/2014/main" id="{6760315F-1155-F6CE-818A-25C7C96C2290}"/>
              </a:ext>
            </a:extLst>
          </p:cNvPr>
          <p:cNvCxnSpPr>
            <a:cxnSpLocks/>
          </p:cNvCxnSpPr>
          <p:nvPr/>
        </p:nvCxnSpPr>
        <p:spPr>
          <a:xfrm>
            <a:off x="120475" y="861808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6" name="ZoneTexte 5">
            <a:extLst>
              <a:ext uri="{FF2B5EF4-FFF2-40B4-BE49-F238E27FC236}">
                <a16:creationId xmlns:a16="http://schemas.microsoft.com/office/drawing/2014/main" id="{184D6C26-AE97-8F6A-095C-0A903FB18534}"/>
              </a:ext>
            </a:extLst>
          </p:cNvPr>
          <p:cNvSpPr txBox="1"/>
          <p:nvPr/>
        </p:nvSpPr>
        <p:spPr>
          <a:xfrm>
            <a:off x="66735" y="8695937"/>
            <a:ext cx="4075928" cy="1061829"/>
          </a:xfrm>
          <a:prstGeom prst="rect">
            <a:avLst/>
          </a:prstGeom>
          <a:noFill/>
        </p:spPr>
        <p:txBody>
          <a:bodyPr wrap="square">
            <a:spAutoFit/>
          </a:bodyPr>
          <a:lstStyle/>
          <a:p>
            <a:pPr marL="171450" lvl="0" indent="-171450">
              <a:buSzPts val="1000"/>
              <a:buFont typeface="Arial" panose="020B0604020202020204" pitchFamily="34" charset="0"/>
              <a:buChar char="•"/>
              <a:tabLst>
                <a:tab pos="457200" algn="l"/>
              </a:tabLst>
            </a:pPr>
            <a:r>
              <a:rPr lang="fr-FR" sz="1050" dirty="0">
                <a:effectLst/>
                <a:ea typeface="Times New Roman" panose="02020603050405020304" pitchFamily="18" charset="0"/>
              </a:rPr>
              <a:t>Passionnée par l'industrie de la beauté.</a:t>
            </a:r>
          </a:p>
          <a:p>
            <a:pPr marL="171450" lvl="0" indent="-171450">
              <a:buSzPts val="1000"/>
              <a:buFont typeface="Arial" panose="020B0604020202020204" pitchFamily="34" charset="0"/>
              <a:buChar char="•"/>
              <a:tabLst>
                <a:tab pos="457200" algn="l"/>
              </a:tabLst>
            </a:pPr>
            <a:r>
              <a:rPr lang="fr-FR" sz="1050" dirty="0">
                <a:effectLst/>
                <a:ea typeface="Times New Roman" panose="02020603050405020304" pitchFamily="18" charset="0"/>
              </a:rPr>
              <a:t>Attentive aux besoins et aux préférences des clients.</a:t>
            </a:r>
          </a:p>
          <a:p>
            <a:pPr marL="171450" lvl="0" indent="-171450">
              <a:buSzPts val="1000"/>
              <a:buFont typeface="Arial" panose="020B0604020202020204" pitchFamily="34" charset="0"/>
              <a:buChar char="•"/>
              <a:tabLst>
                <a:tab pos="457200" algn="l"/>
              </a:tabLst>
            </a:pPr>
            <a:r>
              <a:rPr lang="fr-FR" sz="1050" dirty="0">
                <a:effectLst/>
                <a:ea typeface="Times New Roman" panose="02020603050405020304" pitchFamily="18" charset="0"/>
              </a:rPr>
              <a:t>Orientée vers les résultats et capable d'atteindre les objectifs de vente.</a:t>
            </a:r>
          </a:p>
          <a:p>
            <a:pPr marL="171450" lvl="0" indent="-171450">
              <a:buSzPts val="1000"/>
              <a:buFont typeface="Arial" panose="020B0604020202020204" pitchFamily="34" charset="0"/>
              <a:buChar char="•"/>
              <a:tabLst>
                <a:tab pos="457200" algn="l"/>
              </a:tabLst>
            </a:pPr>
            <a:r>
              <a:rPr lang="fr-FR" sz="1050" dirty="0">
                <a:effectLst/>
                <a:ea typeface="Times New Roman" panose="02020603050405020304" pitchFamily="18" charset="0"/>
              </a:rPr>
              <a:t>Dynamique, enthousiaste et capable de travailler en équipe.</a:t>
            </a:r>
          </a:p>
          <a:p>
            <a:pPr marL="171450" lvl="0" indent="-171450">
              <a:buSzPts val="1000"/>
              <a:buFont typeface="Arial" panose="020B0604020202020204" pitchFamily="34" charset="0"/>
              <a:buChar char="•"/>
              <a:tabLst>
                <a:tab pos="457200" algn="l"/>
              </a:tabLst>
            </a:pPr>
            <a:r>
              <a:rPr lang="fr-FR" sz="1050" dirty="0">
                <a:effectLst/>
                <a:ea typeface="Times New Roman" panose="02020603050405020304" pitchFamily="18" charset="0"/>
              </a:rPr>
              <a:t>Organisée et capable de gérer les stocks de produits.</a:t>
            </a:r>
          </a:p>
        </p:txBody>
      </p:sp>
      <p:sp>
        <p:nvSpPr>
          <p:cNvPr id="8" name="ZoneTexte 7">
            <a:extLst>
              <a:ext uri="{FF2B5EF4-FFF2-40B4-BE49-F238E27FC236}">
                <a16:creationId xmlns:a16="http://schemas.microsoft.com/office/drawing/2014/main" id="{445A810E-DDF6-9FF2-020E-7CD899EFCF50}"/>
              </a:ext>
            </a:extLst>
          </p:cNvPr>
          <p:cNvSpPr txBox="1"/>
          <p:nvPr/>
        </p:nvSpPr>
        <p:spPr>
          <a:xfrm>
            <a:off x="4537432" y="8314095"/>
            <a:ext cx="2192798" cy="261610"/>
          </a:xfrm>
          <a:prstGeom prst="rect">
            <a:avLst/>
          </a:prstGeom>
          <a:noFill/>
        </p:spPr>
        <p:txBody>
          <a:bodyPr wrap="square">
            <a:spAutoFit/>
          </a:bodyPr>
          <a:lstStyle/>
          <a:p>
            <a:pPr marL="171450" lvl="0" indent="-171450">
              <a:buSzPts val="1000"/>
              <a:buFont typeface="Arial" panose="020B0604020202020204" pitchFamily="34" charset="0"/>
              <a:buChar char="•"/>
              <a:tabLst>
                <a:tab pos="457200" algn="l"/>
              </a:tabLst>
            </a:pPr>
            <a:r>
              <a:rPr lang="fr-FR" sz="1100" dirty="0">
                <a:effectLst/>
                <a:ea typeface="Times New Roman" panose="02020603050405020304" pitchFamily="18" charset="0"/>
              </a:rPr>
              <a:t>Pêche en mer</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TotalTime>
  <Words>440</Words>
  <Application>Microsoft Macintosh PowerPoint</Application>
  <PresentationFormat>Format A4 (210 x 297 mm)</PresentationFormat>
  <Paragraphs>42</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Century Gothic</vt:lpstr>
      <vt:lpstr>Symbol</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cp:revision>
  <cp:lastPrinted>2022-05-25T13:38:42Z</cp:lastPrinted>
  <dcterms:created xsi:type="dcterms:W3CDTF">2022-05-25T13:38:28Z</dcterms:created>
  <dcterms:modified xsi:type="dcterms:W3CDTF">2023-03-15T09:39:17Z</dcterms:modified>
</cp:coreProperties>
</file>