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13"/>
    <p:restoredTop sz="96327"/>
  </p:normalViewPr>
  <p:slideViewPr>
    <p:cSldViewPr snapToGrid="0" snapToObjects="1" showGuides="1">
      <p:cViewPr>
        <p:scale>
          <a:sx n="95" d="100"/>
          <a:sy n="95" d="100"/>
        </p:scale>
        <p:origin x="3344" y="-43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24/06/2022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24/06/2022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24/06/2022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24/06/2022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24/06/2022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24/06/2022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24/06/2022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24/06/2022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24/06/2022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24/06/2022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24/06/2022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24/06/2022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3" name="Rectángulo 39">
            <a:extLst>
              <a:ext uri="{FF2B5EF4-FFF2-40B4-BE49-F238E27FC236}">
                <a16:creationId xmlns:a16="http://schemas.microsoft.com/office/drawing/2014/main" id="{584E78DD-7286-A14F-E91E-B6126A99B3B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289472" y="-34846"/>
            <a:ext cx="2552700" cy="9940840"/>
          </a:xfrm>
          <a:prstGeom prst="rect">
            <a:avLst/>
          </a:prstGeom>
          <a:solidFill>
            <a:srgbClr val="F516F2">
              <a:alpha val="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Zone de texte 1">
            <a:extLst>
              <a:ext uri="{FF2B5EF4-FFF2-40B4-BE49-F238E27FC236}">
                <a16:creationId xmlns:a16="http://schemas.microsoft.com/office/drawing/2014/main" id="{3003F50E-4EA4-E33C-FC5D-161247023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75" y="196850"/>
            <a:ext cx="374173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Alice </a:t>
            </a:r>
            <a:r>
              <a:rPr kumimoji="0" lang="fr-FR" altLang="fr-FR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Zone de texte 3">
            <a:extLst>
              <a:ext uri="{FF2B5EF4-FFF2-40B4-BE49-F238E27FC236}">
                <a16:creationId xmlns:a16="http://schemas.microsoft.com/office/drawing/2014/main" id="{9924E22F-00DB-7BE4-1952-518722F95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439" y="841372"/>
            <a:ext cx="4292601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Vendeuse en prêt-à-porter | bilingue français/anglais | 6 ans d’expérience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Google Shape;61;p14">
            <a:extLst>
              <a:ext uri="{FF2B5EF4-FFF2-40B4-BE49-F238E27FC236}">
                <a16:creationId xmlns:a16="http://schemas.microsoft.com/office/drawing/2014/main" id="{4291EC86-6739-24A3-D0C6-49F4137ADE81}"/>
              </a:ext>
            </a:extLst>
          </p:cNvPr>
          <p:cNvSpPr/>
          <p:nvPr/>
        </p:nvSpPr>
        <p:spPr>
          <a:xfrm>
            <a:off x="223102" y="679148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58" name="Zone de texte 4">
            <a:extLst>
              <a:ext uri="{FF2B5EF4-FFF2-40B4-BE49-F238E27FC236}">
                <a16:creationId xmlns:a16="http://schemas.microsoft.com/office/drawing/2014/main" id="{EA9D39AA-264B-36CF-F358-A9BDC2F49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161" y="1942222"/>
            <a:ext cx="4010235" cy="104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J’ai suivi des études dans la vente et obtenu un BTS avec mention, vendeuse confirmée, j’ai acquis de solides compétences dans les techniques de vente. Autonome et à l’écoute du client, je souhaiterais aujourd’hui intégrer une équipe motivée au sein d’un établissement dans lequel je pourrais m’épanouir et faire carrière.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Zone de texte 5">
            <a:extLst>
              <a:ext uri="{FF2B5EF4-FFF2-40B4-BE49-F238E27FC236}">
                <a16:creationId xmlns:a16="http://schemas.microsoft.com/office/drawing/2014/main" id="{B86FADAA-6444-3D45-A8CA-67C974D05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484" y="1532644"/>
            <a:ext cx="317500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Zone de texte 6">
            <a:extLst>
              <a:ext uri="{FF2B5EF4-FFF2-40B4-BE49-F238E27FC236}">
                <a16:creationId xmlns:a16="http://schemas.microsoft.com/office/drawing/2014/main" id="{D6C5ECB5-2076-1735-6C82-146FAEAE0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21" y="2938711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Zone de texte 7">
            <a:extLst>
              <a:ext uri="{FF2B5EF4-FFF2-40B4-BE49-F238E27FC236}">
                <a16:creationId xmlns:a16="http://schemas.microsoft.com/office/drawing/2014/main" id="{DD91498B-BE4C-B4C0-08BB-1848B228C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70" y="3363200"/>
            <a:ext cx="4249771" cy="4851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Assistante manager des ventes | Paris | Entreprise A 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1" i="1" u="none" strike="noStrike" cap="none" normalizeH="0" baseline="0" dirty="0">
                <a:ln>
                  <a:noFill/>
                </a:ln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10- 2018 / 01-2022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Garantir une qualité de l’accueil et du service auprès de la clientèle</a:t>
            </a:r>
            <a:endParaRPr lang="fr-FR" altLang="fr-FR" sz="200" dirty="0"/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Aider la direction pour la gestion des finances</a:t>
            </a:r>
            <a:endParaRPr lang="fr-FR" altLang="fr-FR" sz="200" dirty="0"/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Orienter, conseiller et fidéliser la clientèle</a:t>
            </a:r>
            <a:endParaRPr lang="fr-FR" altLang="fr-FR" sz="200" dirty="0"/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Gérer les commandes de produits et développer les ventes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Conseillère-Responsable de rayon| Paris | Entreprise B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1" i="1" u="none" strike="noStrike" cap="none" normalizeH="0" baseline="0" dirty="0">
                <a:ln>
                  <a:noFill/>
                </a:ln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10- 2015 / 01-2018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charge d’une équipe de vendeurs et responsable d’un rayon de lingerie féminine</a:t>
            </a:r>
            <a:endParaRPr lang="fr-FR" altLang="fr-FR" sz="200" dirty="0"/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Gérer et encadrer une équipe de 6 vendeurs</a:t>
            </a:r>
            <a:endParaRPr lang="fr-FR" altLang="fr-FR" sz="200" dirty="0"/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Organisation et gestion de l’espace de vente</a:t>
            </a:r>
            <a:endParaRPr lang="fr-FR" altLang="fr-FR" sz="200" dirty="0"/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Mettre en avant les produits pour atteindre les objectifs (5 % d’augmentation du chiffre d’affaires chaque année)</a:t>
            </a:r>
            <a:endParaRPr lang="fr-FR" altLang="fr-FR" sz="200" dirty="0"/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Décision des opérations promotionnelles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fr-FR" altLang="fr-FR" sz="1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Vendeuse| Paris | Entreprise C 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1" i="1" u="none" strike="noStrike" cap="none" normalizeH="0" baseline="0" dirty="0">
                <a:ln>
                  <a:noFill/>
                </a:ln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10- 2010 / 01-2015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Représentante dans un magasin de vêtements tendance pour hommes et femmes</a:t>
            </a:r>
            <a:endParaRPr lang="fr-FR" altLang="fr-FR" sz="200" dirty="0"/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Accueillir et renseigner les clients</a:t>
            </a:r>
            <a:endParaRPr lang="fr-FR" altLang="fr-FR" sz="200" dirty="0"/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Assurer le réapprovisionnement et l’organisation des rayons de la boutique</a:t>
            </a:r>
            <a:endParaRPr lang="fr-FR" altLang="fr-FR" sz="200" dirty="0"/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Réceptionner les articles (plusieurs centaines de références chaque semaine) et gérer le stock</a:t>
            </a:r>
            <a:endParaRPr lang="fr-FR" altLang="fr-FR" sz="200" dirty="0"/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Assurer la gestion de la caisse et le rangement du magasin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68" name="Conector recto 36">
            <a:extLst>
              <a:ext uri="{FF2B5EF4-FFF2-40B4-BE49-F238E27FC236}">
                <a16:creationId xmlns:a16="http://schemas.microsoft.com/office/drawing/2014/main" id="{115231C2-147C-8444-E46C-4E917EBB53E3}"/>
              </a:ext>
            </a:extLst>
          </p:cNvPr>
          <p:cNvCxnSpPr>
            <a:cxnSpLocks/>
          </p:cNvCxnSpPr>
          <p:nvPr/>
        </p:nvCxnSpPr>
        <p:spPr>
          <a:xfrm>
            <a:off x="107161" y="1900947"/>
            <a:ext cx="401023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36">
            <a:extLst>
              <a:ext uri="{FF2B5EF4-FFF2-40B4-BE49-F238E27FC236}">
                <a16:creationId xmlns:a16="http://schemas.microsoft.com/office/drawing/2014/main" id="{5B1F6D52-F88E-C7C2-7292-5FC5E9592E6E}"/>
              </a:ext>
            </a:extLst>
          </p:cNvPr>
          <p:cNvCxnSpPr>
            <a:cxnSpLocks/>
          </p:cNvCxnSpPr>
          <p:nvPr/>
        </p:nvCxnSpPr>
        <p:spPr>
          <a:xfrm>
            <a:off x="107161" y="3304297"/>
            <a:ext cx="397686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Cuadro de texto 24">
            <a:extLst>
              <a:ext uri="{FF2B5EF4-FFF2-40B4-BE49-F238E27FC236}">
                <a16:creationId xmlns:a16="http://schemas.microsoft.com/office/drawing/2014/main" id="{08A3BFC9-9871-69B1-ACEB-FFB2493C0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0033" y="3388859"/>
            <a:ext cx="2120900" cy="90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71" name="Gráfico 15" descr="Marcador">
            <a:extLst>
              <a:ext uri="{FF2B5EF4-FFF2-40B4-BE49-F238E27FC236}">
                <a16:creationId xmlns:a16="http://schemas.microsoft.com/office/drawing/2014/main" id="{3A4C11B5-9AC5-6B32-E108-8D1D24AFF929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34029" y="3993502"/>
            <a:ext cx="219710" cy="219710"/>
          </a:xfrm>
          <a:prstGeom prst="rect">
            <a:avLst/>
          </a:prstGeom>
        </p:spPr>
      </p:pic>
      <p:pic>
        <p:nvPicPr>
          <p:cNvPr id="1073" name="Image 13">
            <a:extLst>
              <a:ext uri="{FF2B5EF4-FFF2-40B4-BE49-F238E27FC236}">
                <a16:creationId xmlns:a16="http://schemas.microsoft.com/office/drawing/2014/main" id="{7BCAF843-0D5A-0DC1-043D-318733DC2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425825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Image 14">
            <a:extLst>
              <a:ext uri="{FF2B5EF4-FFF2-40B4-BE49-F238E27FC236}">
                <a16:creationId xmlns:a16="http://schemas.microsoft.com/office/drawing/2014/main" id="{DBF25F29-1436-2EC9-7C36-9D6DF32B8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6519" y="3752871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Image 17">
            <a:extLst>
              <a:ext uri="{FF2B5EF4-FFF2-40B4-BE49-F238E27FC236}">
                <a16:creationId xmlns:a16="http://schemas.microsoft.com/office/drawing/2014/main" id="{E7C33CDC-6E53-37AE-74D9-15B38733C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0453" y="4281330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Zone de texte 18">
            <a:extLst>
              <a:ext uri="{FF2B5EF4-FFF2-40B4-BE49-F238E27FC236}">
                <a16:creationId xmlns:a16="http://schemas.microsoft.com/office/drawing/2014/main" id="{9F1C7274-FADE-921B-3C45-BA0F2DEB8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3275" y="2987675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Zone de texte 20">
            <a:extLst>
              <a:ext uri="{FF2B5EF4-FFF2-40B4-BE49-F238E27FC236}">
                <a16:creationId xmlns:a16="http://schemas.microsoft.com/office/drawing/2014/main" id="{68034D91-D382-3663-DF0C-6B5FBE1C8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6925" y="4570413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Zone de texte 22">
            <a:extLst>
              <a:ext uri="{FF2B5EF4-FFF2-40B4-BE49-F238E27FC236}">
                <a16:creationId xmlns:a16="http://schemas.microsoft.com/office/drawing/2014/main" id="{ABC2E45C-422E-ED57-A4E9-3B4D252D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4987289"/>
            <a:ext cx="2341563" cy="198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Développer une argumentation de vente solide et convaincante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Bon sens de l’organisation et du rangement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Bonne maîtrise des outils informatiques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Capacité à travailler efficacement en équipe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Maîtrise parfaite de l’anglais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" name="Zone de texte 23">
            <a:extLst>
              <a:ext uri="{FF2B5EF4-FFF2-40B4-BE49-F238E27FC236}">
                <a16:creationId xmlns:a16="http://schemas.microsoft.com/office/drawing/2014/main" id="{54B5DD80-3045-0C54-CC4C-4E69E883F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188" y="6748463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Zone de texte 25">
            <a:extLst>
              <a:ext uri="{FF2B5EF4-FFF2-40B4-BE49-F238E27FC236}">
                <a16:creationId xmlns:a16="http://schemas.microsoft.com/office/drawing/2014/main" id="{0C2AE023-9517-053D-895D-F0D0FAB9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5040" y="7122654"/>
            <a:ext cx="2341562" cy="149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nature optimiste et dynamique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Aimable, souriante, grande capacité à dénouer les conflits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Polyvalente et une bonne capacité d’adaptation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Créative et passionnée par la mode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Motivée et entreprenante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Zone de texte 26">
            <a:extLst>
              <a:ext uri="{FF2B5EF4-FFF2-40B4-BE49-F238E27FC236}">
                <a16:creationId xmlns:a16="http://schemas.microsoft.com/office/drawing/2014/main" id="{D788481A-6149-C36E-8B50-D6862977B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2953" y="8552815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Centres d’intérêt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Zone de texte 27">
            <a:extLst>
              <a:ext uri="{FF2B5EF4-FFF2-40B4-BE49-F238E27FC236}">
                <a16:creationId xmlns:a16="http://schemas.microsoft.com/office/drawing/2014/main" id="{9215CD3D-40CF-B0D8-6768-30E93CE40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6911" y="9004294"/>
            <a:ext cx="2341562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Randonnées en famille et/ou avec des amis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Pâtisserie sans gluten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Lecture de romans d'aventures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" name="Zone de texte 28">
            <a:extLst>
              <a:ext uri="{FF2B5EF4-FFF2-40B4-BE49-F238E27FC236}">
                <a16:creationId xmlns:a16="http://schemas.microsoft.com/office/drawing/2014/main" id="{62BBDFF0-B1D7-18C2-A42C-C2A0FAD10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170" y="8219778"/>
            <a:ext cx="3175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3" name="Conector recto 36">
            <a:extLst>
              <a:ext uri="{FF2B5EF4-FFF2-40B4-BE49-F238E27FC236}">
                <a16:creationId xmlns:a16="http://schemas.microsoft.com/office/drawing/2014/main" id="{B2CAE3A5-958C-F1BC-C593-5BAC07D0F8A4}"/>
              </a:ext>
            </a:extLst>
          </p:cNvPr>
          <p:cNvCxnSpPr>
            <a:cxnSpLocks/>
          </p:cNvCxnSpPr>
          <p:nvPr/>
        </p:nvCxnSpPr>
        <p:spPr>
          <a:xfrm>
            <a:off x="112333" y="8569340"/>
            <a:ext cx="404756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5" name="Zone de texte 31">
            <a:extLst>
              <a:ext uri="{FF2B5EF4-FFF2-40B4-BE49-F238E27FC236}">
                <a16:creationId xmlns:a16="http://schemas.microsoft.com/office/drawing/2014/main" id="{93C0B2C6-B34A-49AF-B564-B8724810D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0" y="8673110"/>
            <a:ext cx="4075928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Sept 2009 : BTS Management des Unités Commerciales, ESUP, Lyon</a:t>
            </a:r>
            <a:b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Bases d’enseignements généraux plus études spécialisées dans la vente (informatique commerciale, management, gestion, mercatique…) 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fr-FR" altLang="fr-FR" sz="1000" dirty="0"/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2009 : Bac pro métiers du commerce / Toulouse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b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Apprentissage de l’anglais, communication, gestion du point de vente, merchandising, techniques d’étude du marché…</a:t>
            </a:r>
            <a:endParaRPr kumimoji="0" lang="fr-FR" altLang="fr-FR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85" name="Image 84">
            <a:extLst>
              <a:ext uri="{FF2B5EF4-FFF2-40B4-BE49-F238E27FC236}">
                <a16:creationId xmlns:a16="http://schemas.microsoft.com/office/drawing/2014/main" id="{8CFD8E0E-035C-F394-0F0F-AB9ABD8D6798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69" r="8080"/>
          <a:stretch/>
        </p:blipFill>
        <p:spPr bwMode="auto">
          <a:xfrm>
            <a:off x="5293360" y="411480"/>
            <a:ext cx="2054860" cy="2268855"/>
          </a:xfrm>
          <a:prstGeom prst="ellipse">
            <a:avLst/>
          </a:prstGeom>
          <a:ln w="25400">
            <a:solidFill>
              <a:schemeClr val="bg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6" name="Rectangle 70">
            <a:extLst>
              <a:ext uri="{FF2B5EF4-FFF2-40B4-BE49-F238E27FC236}">
                <a16:creationId xmlns:a16="http://schemas.microsoft.com/office/drawing/2014/main" id="{DF8A4306-26C7-3A2C-8595-D18A48729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7" name="Rectangle 86">
            <a:extLst>
              <a:ext uri="{FF2B5EF4-FFF2-40B4-BE49-F238E27FC236}">
                <a16:creationId xmlns:a16="http://schemas.microsoft.com/office/drawing/2014/main" id="{F51AC160-E4B4-BF0E-2D66-1F9A762B6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243</TotalTime>
  <Words>421</Words>
  <Application>Microsoft Macintosh PowerPoint</Application>
  <PresentationFormat>Format A4 (210 x 297 mm)</PresentationFormat>
  <Paragraphs>57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8</cp:revision>
  <cp:lastPrinted>2022-05-25T13:38:42Z</cp:lastPrinted>
  <dcterms:created xsi:type="dcterms:W3CDTF">2022-05-25T13:38:28Z</dcterms:created>
  <dcterms:modified xsi:type="dcterms:W3CDTF">2022-06-24T16:43:02Z</dcterms:modified>
</cp:coreProperties>
</file>