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8C5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1"/>
    <p:restoredTop sz="96327"/>
  </p:normalViewPr>
  <p:slideViewPr>
    <p:cSldViewPr snapToGrid="0" snapToObjects="1" showGuides="1">
      <p:cViewPr varScale="1">
        <p:scale>
          <a:sx n="86" d="100"/>
          <a:sy n="86" d="100"/>
        </p:scale>
        <p:origin x="3528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rgbClr val="E3D8C5">
              <a:alpha val="57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Louise </a:t>
            </a:r>
            <a:r>
              <a:rPr lang="fr-FR" sz="2800" b="1" dirty="0"/>
              <a:t>LEPAIN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Vendeuse en boulangerie qualifiée - disponibilité immédiate</a:t>
            </a:r>
          </a:p>
          <a:p>
            <a:br>
              <a:rPr lang="fr-FR" dirty="0"/>
            </a:br>
            <a:br>
              <a:rPr lang="fr-FR" sz="1400" dirty="0"/>
            </a:b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00" y="1756707"/>
            <a:ext cx="4090820" cy="1089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Vendeuse conseil en boulangerie diplômée, j’ai exercé mon activité professionnelle pendant 8 ans au sein de plusieurs boulangeries en région parisienne. Passionnée par mon métier et désireuse de découvrir de nouveaux horizons, je suis actuellement en recherche d’un poste à temps plein ou à temps partiel en CDI dans la région nantaise.</a:t>
            </a:r>
          </a:p>
          <a:p>
            <a:br>
              <a:rPr lang="fr-FR" sz="1100" dirty="0"/>
            </a:br>
            <a:br>
              <a:rPr lang="fr-FR" sz="1100" dirty="0"/>
            </a:br>
            <a:br>
              <a:rPr lang="fr-FR" sz="1100" dirty="0"/>
            </a:b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01" y="1392219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1" y="294372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08" y="3417423"/>
            <a:ext cx="4249771" cy="349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02/2017 – </a:t>
            </a:r>
            <a:r>
              <a:rPr lang="fr-FR" sz="1050" b="1" dirty="0" err="1"/>
              <a:t>Auj</a:t>
            </a:r>
            <a:r>
              <a:rPr lang="fr-FR" sz="1050" b="1" dirty="0"/>
              <a:t> : Vendeuse conseil en boulangerie-pâtisserie - Chez FARINE &amp; O –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 de la clientèle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Conseiller le client en fonction de ses besoins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Vente de produits de boulangerie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Encaissement des règlements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Prise de photos pour le site internet</a:t>
            </a:r>
          </a:p>
          <a:p>
            <a:endParaRPr lang="fr-FR" sz="1050" b="1" dirty="0"/>
          </a:p>
          <a:p>
            <a:r>
              <a:rPr lang="fr-FR" sz="1050" b="1" dirty="0"/>
              <a:t>07/2013 – 09/2019 : Vendeuse conseil en boulangerie - Chez Boulangerie l’Essentiel –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 de la clientèle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Conseiller et renseigner le client en fonction de ses besoins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Vente de produits de boulangerie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Préparer les commandes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Mise en valeur des produits</a:t>
            </a:r>
          </a:p>
          <a:p>
            <a:endParaRPr lang="fr-FR" sz="1050" b="1" dirty="0"/>
          </a:p>
          <a:p>
            <a:r>
              <a:rPr lang="fr-FR" sz="1050" b="1" dirty="0"/>
              <a:t>03/2012 – 04/2013 : Vendeuse en boulangerie-pâtisserie - Chez Carrefour - Rayon boulangerie - Bercy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Vente de produits de boulangerie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Ranger des produits selon leurs dates de validité et les conditions de conservation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Ôter un produit impropre à la vente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Approvisionner les étals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Étiqueter les produits selon les normes en vigueur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Règles d’hygiène et de sécurité alimentaire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Utilisation d’appareils de lecture de codes-barres</a:t>
            </a:r>
          </a:p>
          <a:p>
            <a:endParaRPr lang="fr-FR" sz="1050" dirty="0"/>
          </a:p>
          <a:p>
            <a:r>
              <a:rPr lang="fr-FR" sz="1050" b="1" dirty="0"/>
              <a:t>Stage</a:t>
            </a:r>
            <a:br>
              <a:rPr lang="fr-FR" sz="1050" b="1" dirty="0"/>
            </a:br>
            <a:r>
              <a:rPr lang="fr-FR" sz="1050" b="1" dirty="0"/>
              <a:t>Eté 2011 :  Service en Boulangerie - Chez Leclerc – Le Blanc Mesnil</a:t>
            </a:r>
            <a:endParaRPr lang="fr-FR" sz="1050" dirty="0"/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86585" y="1723604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1041" y="3309309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308" y="2418118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9304" y="3022761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475" y="2455084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794" y="278213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728" y="3310589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712" y="2003605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9" y="363667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0630" y="3946702"/>
            <a:ext cx="2341563" cy="2811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Accueillir une clientèle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Proposer un service, un conseil, un produit adapté à la demande du client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Connaissances des compositions de produits en boulangeries (allergènes, types de farine, ingrédients…)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Petite comptabilité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Définir les besoins en approvisionnement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Règles d’hygiène et de sécurité alimentaires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Argumentation commerciale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Entretenir un poste de travail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9" y="6452044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085" y="6825197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Aisance relationnelle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de la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d’écoute et d’empathie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Fibre commerciale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d’adaptation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de l’organisation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Dynamisme, réactivité, ponctualité, rigueur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085" y="8215783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030" y="8596650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Cuisine (participation à plusieurs ateliers de cuisine)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Informatique et nouvelles technologies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Photographie culinaire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Décoration (art de la table)</a:t>
            </a:r>
            <a:endParaRPr lang="fr-FR" sz="1050" dirty="0">
              <a:latin typeface="+mn-lt"/>
            </a:endParaRP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00" y="8315104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18163" y="8664666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mur&#10;&#10;Description générée automatiquement">
            <a:extLst>
              <a:ext uri="{FF2B5EF4-FFF2-40B4-BE49-F238E27FC236}">
                <a16:creationId xmlns:a16="http://schemas.microsoft.com/office/drawing/2014/main" id="{DFBF919F-0F86-5202-603E-B382BDE662B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5872"/>
          <a:stretch/>
        </p:blipFill>
        <p:spPr>
          <a:xfrm>
            <a:off x="4727697" y="207991"/>
            <a:ext cx="1666400" cy="1734419"/>
          </a:xfrm>
          <a:prstGeom prst="ellipse">
            <a:avLst/>
          </a:prstGeom>
        </p:spPr>
      </p:pic>
      <p:sp>
        <p:nvSpPr>
          <p:cNvPr id="5" name="Zone de texte 25">
            <a:extLst>
              <a:ext uri="{FF2B5EF4-FFF2-40B4-BE49-F238E27FC236}">
                <a16:creationId xmlns:a16="http://schemas.microsoft.com/office/drawing/2014/main" id="{B8A87D77-8DED-F500-5F6B-189F92561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62" y="8758440"/>
            <a:ext cx="3988927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2011 - CAP EVS - Certificat d’aptitude professionnelle - Option A produits alimentaires - Lycée Brassens - Seine-Saint-Denis</a:t>
            </a:r>
            <a:br>
              <a:rPr lang="fr-FR" sz="1050" dirty="0"/>
            </a:b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2014 – CQP - Certificat de qualification professionnelle - Vendeur-Vendeuse Conseil en Boulangerie-Pâtisserie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</TotalTime>
  <Words>400</Words>
  <Application>Microsoft Macintosh PowerPoint</Application>
  <PresentationFormat>Format A4 (210 x 297 mm)</PresentationFormat>
  <Paragraphs>63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30</cp:revision>
  <cp:lastPrinted>2022-05-25T13:38:42Z</cp:lastPrinted>
  <dcterms:created xsi:type="dcterms:W3CDTF">2022-05-25T13:38:28Z</dcterms:created>
  <dcterms:modified xsi:type="dcterms:W3CDTF">2022-08-03T08:32:28Z</dcterms:modified>
</cp:coreProperties>
</file>