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64"/>
    <p:restoredTop sz="96327"/>
  </p:normalViewPr>
  <p:slideViewPr>
    <p:cSldViewPr snapToGrid="0">
      <p:cViewPr>
        <p:scale>
          <a:sx n="189" d="100"/>
          <a:sy n="189" d="100"/>
        </p:scale>
        <p:origin x="3856" y="-2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A76D-CA6E-1849-B30A-2E7CCDBF5B4E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9D2-C339-0C46-A9EF-2F5B73C03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71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A76D-CA6E-1849-B30A-2E7CCDBF5B4E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9D2-C339-0C46-A9EF-2F5B73C03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08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A76D-CA6E-1849-B30A-2E7CCDBF5B4E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9D2-C339-0C46-A9EF-2F5B73C03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23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A76D-CA6E-1849-B30A-2E7CCDBF5B4E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9D2-C339-0C46-A9EF-2F5B73C03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51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A76D-CA6E-1849-B30A-2E7CCDBF5B4E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9D2-C339-0C46-A9EF-2F5B73C03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7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A76D-CA6E-1849-B30A-2E7CCDBF5B4E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9D2-C339-0C46-A9EF-2F5B73C03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35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A76D-CA6E-1849-B30A-2E7CCDBF5B4E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9D2-C339-0C46-A9EF-2F5B73C03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10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A76D-CA6E-1849-B30A-2E7CCDBF5B4E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9D2-C339-0C46-A9EF-2F5B73C03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49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A76D-CA6E-1849-B30A-2E7CCDBF5B4E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9D2-C339-0C46-A9EF-2F5B73C03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2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A76D-CA6E-1849-B30A-2E7CCDBF5B4E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9D2-C339-0C46-A9EF-2F5B73C03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85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A76D-CA6E-1849-B30A-2E7CCDBF5B4E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9D2-C339-0C46-A9EF-2F5B73C03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97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7A76D-CA6E-1849-B30A-2E7CCDBF5B4E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C49D2-C339-0C46-A9EF-2F5B73C03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1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0741C3-A1C2-B6D5-C73A-0C8628CDAD89}"/>
              </a:ext>
            </a:extLst>
          </p:cNvPr>
          <p:cNvSpPr/>
          <p:nvPr/>
        </p:nvSpPr>
        <p:spPr>
          <a:xfrm>
            <a:off x="274637" y="231684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Jean</a:t>
            </a:r>
            <a:r>
              <a:rPr lang="fr-FR" sz="3200" b="1" dirty="0">
                <a:solidFill>
                  <a:schemeClr val="accent2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fr-FR" sz="3200" b="1" dirty="0">
                <a:ea typeface="Open Sans Extrabold" panose="020B0606030504020204" pitchFamily="34" charset="0"/>
                <a:cs typeface="Open Sans Extrabold" panose="020B0606030504020204" pitchFamily="34" charset="0"/>
              </a:rPr>
              <a:t>MARTIN</a:t>
            </a:r>
            <a:endParaRPr lang="ru-RU" sz="3200" b="1" dirty="0"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" name="Прямоугольник 17">
            <a:extLst>
              <a:ext uri="{FF2B5EF4-FFF2-40B4-BE49-F238E27FC236}">
                <a16:creationId xmlns:a16="http://schemas.microsoft.com/office/drawing/2014/main" id="{E8E43F47-992E-433B-962E-A1EF057857AB}"/>
              </a:ext>
            </a:extLst>
          </p:cNvPr>
          <p:cNvSpPr/>
          <p:nvPr/>
        </p:nvSpPr>
        <p:spPr>
          <a:xfrm>
            <a:off x="4657200" y="3949833"/>
            <a:ext cx="17020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ea typeface="Open Sans Semibold" panose="020B0606030504020204" pitchFamily="34" charset="0"/>
                <a:cs typeface="Open Sans Semibold" panose="020B0606030504020204" pitchFamily="34" charset="0"/>
              </a:rPr>
              <a:t>Compétences</a:t>
            </a:r>
            <a:r>
              <a:rPr lang="en-US" sz="1600" b="1" dirty="0"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US" sz="1600" b="1" dirty="0" err="1">
                <a:ea typeface="Open Sans Semibold" panose="020B0606030504020204" pitchFamily="34" charset="0"/>
                <a:cs typeface="Open Sans Semibold" panose="020B0606030504020204" pitchFamily="34" charset="0"/>
              </a:rPr>
              <a:t>clés</a:t>
            </a:r>
            <a:endParaRPr lang="en-US" sz="1600" b="1" dirty="0"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6" name="Прямоугольник 18">
            <a:extLst>
              <a:ext uri="{FF2B5EF4-FFF2-40B4-BE49-F238E27FC236}">
                <a16:creationId xmlns:a16="http://schemas.microsoft.com/office/drawing/2014/main" id="{BCB95C33-DFF4-5F53-F145-99FE9F688CC6}"/>
              </a:ext>
            </a:extLst>
          </p:cNvPr>
          <p:cNvSpPr/>
          <p:nvPr/>
        </p:nvSpPr>
        <p:spPr>
          <a:xfrm>
            <a:off x="4657200" y="4354598"/>
            <a:ext cx="258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Expertise en machines CNC et conventionnelles.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Connaissance approfondie des techniques d'usinage et des matériaux.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Programmation et mise en place rapide et efficace.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Capacité à lire et interpréter les plans techniques.</a:t>
            </a:r>
          </a:p>
        </p:txBody>
      </p:sp>
      <p:sp>
        <p:nvSpPr>
          <p:cNvPr id="22" name="Прямоугольник 38">
            <a:extLst>
              <a:ext uri="{FF2B5EF4-FFF2-40B4-BE49-F238E27FC236}">
                <a16:creationId xmlns:a16="http://schemas.microsoft.com/office/drawing/2014/main" id="{AFC2A264-5625-1B2E-AD28-F9889DC91FC4}"/>
              </a:ext>
            </a:extLst>
          </p:cNvPr>
          <p:cNvSpPr/>
          <p:nvPr/>
        </p:nvSpPr>
        <p:spPr>
          <a:xfrm>
            <a:off x="274637" y="9904120"/>
            <a:ext cx="8755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ea typeface="Open Sans Semibold" panose="020B0606030504020204" pitchFamily="34" charset="0"/>
                <a:cs typeface="Open Sans Semibold" panose="020B0606030504020204" pitchFamily="34" charset="0"/>
              </a:rPr>
              <a:t>Lang</a:t>
            </a:r>
            <a:r>
              <a:rPr lang="fr-FR" sz="1600" b="1">
                <a:ea typeface="Open Sans Semibold" panose="020B0606030504020204" pitchFamily="34" charset="0"/>
                <a:cs typeface="Open Sans Semibold" panose="020B0606030504020204" pitchFamily="34" charset="0"/>
              </a:rPr>
              <a:t>u</a:t>
            </a:r>
            <a:r>
              <a:rPr lang="ru-RU" sz="1600" b="1">
                <a:ea typeface="Open Sans Semibold" panose="020B0606030504020204" pitchFamily="34" charset="0"/>
                <a:cs typeface="Open Sans Semibold" panose="020B0606030504020204" pitchFamily="34" charset="0"/>
              </a:rPr>
              <a:t>es</a:t>
            </a:r>
            <a:endParaRPr lang="en-US" sz="1600" b="1" dirty="0"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23" name="Прямоугольник 42">
            <a:extLst>
              <a:ext uri="{FF2B5EF4-FFF2-40B4-BE49-F238E27FC236}">
                <a16:creationId xmlns:a16="http://schemas.microsoft.com/office/drawing/2014/main" id="{2E1DE11E-8D42-FA57-C30B-EA2798985E00}"/>
              </a:ext>
            </a:extLst>
          </p:cNvPr>
          <p:cNvSpPr/>
          <p:nvPr/>
        </p:nvSpPr>
        <p:spPr>
          <a:xfrm>
            <a:off x="1639189" y="9934897"/>
            <a:ext cx="1228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ENG	        ESP</a:t>
            </a:r>
            <a:endParaRPr lang="ru-RU" sz="14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Рисунок 43">
            <a:extLst>
              <a:ext uri="{FF2B5EF4-FFF2-40B4-BE49-F238E27FC236}">
                <a16:creationId xmlns:a16="http://schemas.microsoft.com/office/drawing/2014/main" id="{8811C72A-F6F0-90A6-E901-8E290538B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4744" y="9976948"/>
            <a:ext cx="216495" cy="216495"/>
          </a:xfrm>
          <a:prstGeom prst="rect">
            <a:avLst/>
          </a:prstGeom>
        </p:spPr>
      </p:pic>
      <p:pic>
        <p:nvPicPr>
          <p:cNvPr id="25" name="Рисунок 44">
            <a:extLst>
              <a:ext uri="{FF2B5EF4-FFF2-40B4-BE49-F238E27FC236}">
                <a16:creationId xmlns:a16="http://schemas.microsoft.com/office/drawing/2014/main" id="{E2AFEF93-6928-9EAA-E602-645CF92DF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3157" y="9976948"/>
            <a:ext cx="216495" cy="216495"/>
          </a:xfrm>
          <a:prstGeom prst="rect">
            <a:avLst/>
          </a:prstGeom>
        </p:spPr>
      </p:pic>
      <p:sp>
        <p:nvSpPr>
          <p:cNvPr id="26" name="Прямоугольник 12">
            <a:extLst>
              <a:ext uri="{FF2B5EF4-FFF2-40B4-BE49-F238E27FC236}">
                <a16:creationId xmlns:a16="http://schemas.microsoft.com/office/drawing/2014/main" id="{E499FED5-84B1-A3D9-B31A-5A8E4C48B779}"/>
              </a:ext>
            </a:extLst>
          </p:cNvPr>
          <p:cNvSpPr/>
          <p:nvPr/>
        </p:nvSpPr>
        <p:spPr>
          <a:xfrm>
            <a:off x="309050" y="2865711"/>
            <a:ext cx="6995678" cy="644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215900" dir="5400000" sx="87000" sy="87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13">
            <a:extLst>
              <a:ext uri="{FF2B5EF4-FFF2-40B4-BE49-F238E27FC236}">
                <a16:creationId xmlns:a16="http://schemas.microsoft.com/office/drawing/2014/main" id="{9CE41951-3B75-CBD9-AB02-0FE5E082139B}"/>
              </a:ext>
            </a:extLst>
          </p:cNvPr>
          <p:cNvSpPr/>
          <p:nvPr/>
        </p:nvSpPr>
        <p:spPr>
          <a:xfrm>
            <a:off x="261396" y="2876529"/>
            <a:ext cx="121279" cy="64465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5">
            <a:extLst>
              <a:ext uri="{FF2B5EF4-FFF2-40B4-BE49-F238E27FC236}">
                <a16:creationId xmlns:a16="http://schemas.microsoft.com/office/drawing/2014/main" id="{967039ED-E206-D678-869B-B62B2E14F6F8}"/>
              </a:ext>
            </a:extLst>
          </p:cNvPr>
          <p:cNvSpPr/>
          <p:nvPr/>
        </p:nvSpPr>
        <p:spPr>
          <a:xfrm>
            <a:off x="578439" y="3064853"/>
            <a:ext cx="252685" cy="24636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8">
            <a:extLst>
              <a:ext uri="{FF2B5EF4-FFF2-40B4-BE49-F238E27FC236}">
                <a16:creationId xmlns:a16="http://schemas.microsoft.com/office/drawing/2014/main" id="{7DFD3979-A0E6-C0C4-40DB-62CFF9148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604" y="3117199"/>
            <a:ext cx="163312" cy="163312"/>
          </a:xfrm>
          <a:prstGeom prst="rect">
            <a:avLst/>
          </a:prstGeom>
        </p:spPr>
      </p:pic>
      <p:sp>
        <p:nvSpPr>
          <p:cNvPr id="30" name="Овал 6">
            <a:extLst>
              <a:ext uri="{FF2B5EF4-FFF2-40B4-BE49-F238E27FC236}">
                <a16:creationId xmlns:a16="http://schemas.microsoft.com/office/drawing/2014/main" id="{0F723185-F72C-9621-806E-436A40E3A346}"/>
              </a:ext>
            </a:extLst>
          </p:cNvPr>
          <p:cNvSpPr/>
          <p:nvPr/>
        </p:nvSpPr>
        <p:spPr>
          <a:xfrm>
            <a:off x="2461242" y="3073687"/>
            <a:ext cx="251344" cy="2513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9">
            <a:extLst>
              <a:ext uri="{FF2B5EF4-FFF2-40B4-BE49-F238E27FC236}">
                <a16:creationId xmlns:a16="http://schemas.microsoft.com/office/drawing/2014/main" id="{3F08F0C4-4387-5B21-C4FE-93AE1F8EA4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13883" y="3125824"/>
            <a:ext cx="146061" cy="146061"/>
          </a:xfrm>
          <a:prstGeom prst="rect">
            <a:avLst/>
          </a:prstGeom>
        </p:spPr>
      </p:pic>
      <p:sp>
        <p:nvSpPr>
          <p:cNvPr id="34" name="Прямоугольник 14">
            <a:extLst>
              <a:ext uri="{FF2B5EF4-FFF2-40B4-BE49-F238E27FC236}">
                <a16:creationId xmlns:a16="http://schemas.microsoft.com/office/drawing/2014/main" id="{FB350D15-50BC-458B-0260-87FF7750218F}"/>
              </a:ext>
            </a:extLst>
          </p:cNvPr>
          <p:cNvSpPr/>
          <p:nvPr/>
        </p:nvSpPr>
        <p:spPr>
          <a:xfrm>
            <a:off x="864333" y="2972592"/>
            <a:ext cx="17805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22 Rue des Marchands, 75015 Paris, France</a:t>
            </a:r>
          </a:p>
        </p:txBody>
      </p:sp>
      <p:sp>
        <p:nvSpPr>
          <p:cNvPr id="35" name="Прямоугольник 15">
            <a:extLst>
              <a:ext uri="{FF2B5EF4-FFF2-40B4-BE49-F238E27FC236}">
                <a16:creationId xmlns:a16="http://schemas.microsoft.com/office/drawing/2014/main" id="{A3F49BD6-675E-0B0E-D4CA-3A00B4C242C5}"/>
              </a:ext>
            </a:extLst>
          </p:cNvPr>
          <p:cNvSpPr/>
          <p:nvPr/>
        </p:nvSpPr>
        <p:spPr>
          <a:xfrm>
            <a:off x="2541463" y="3044036"/>
            <a:ext cx="1502058" cy="269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100" dirty="0" err="1">
                <a:solidFill>
                  <a:schemeClr val="tx1">
                    <a:lumMod val="90000"/>
                    <a:lumOff val="1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info@mail.com</a:t>
            </a:r>
            <a:endParaRPr lang="en-US" sz="1100" dirty="0">
              <a:solidFill>
                <a:schemeClr val="tx1">
                  <a:lumMod val="90000"/>
                  <a:lumOff val="1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Прямоугольник 16">
            <a:extLst>
              <a:ext uri="{FF2B5EF4-FFF2-40B4-BE49-F238E27FC236}">
                <a16:creationId xmlns:a16="http://schemas.microsoft.com/office/drawing/2014/main" id="{CCAA8A7D-2D74-E553-DAFF-8E6C99F3609B}"/>
              </a:ext>
            </a:extLst>
          </p:cNvPr>
          <p:cNvSpPr/>
          <p:nvPr/>
        </p:nvSpPr>
        <p:spPr>
          <a:xfrm>
            <a:off x="4457574" y="2964479"/>
            <a:ext cx="1625417" cy="455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+33 1 02 03 04 05</a:t>
            </a:r>
            <a:b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+33 6 01 02 03 04</a:t>
            </a:r>
            <a:endParaRPr lang="ru-RU" sz="1100" dirty="0">
              <a:solidFill>
                <a:schemeClr val="tx1">
                  <a:lumMod val="90000"/>
                  <a:lumOff val="1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EE122BB-D180-5879-3384-A57CD6C7BCBA}"/>
              </a:ext>
            </a:extLst>
          </p:cNvPr>
          <p:cNvSpPr txBox="1"/>
          <p:nvPr/>
        </p:nvSpPr>
        <p:spPr>
          <a:xfrm>
            <a:off x="261396" y="990821"/>
            <a:ext cx="4252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/>
              <a:t>Tourneur-fraiseur | Spécialiste en usinage CNC | 15 ans d'expérience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28374ED-C738-A457-445E-3F0C6C0DE53C}"/>
              </a:ext>
            </a:extLst>
          </p:cNvPr>
          <p:cNvSpPr txBox="1"/>
          <p:nvPr/>
        </p:nvSpPr>
        <p:spPr>
          <a:xfrm>
            <a:off x="252222" y="1742841"/>
            <a:ext cx="42202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Expert en usinage avec une solide expérience en tant que tourneur-fraiseur, spécialisé dans la programmation et l'opération de machines CNC. Engagement profond pour la précision, l'efficacité et la sécurité dans la production.</a:t>
            </a:r>
          </a:p>
        </p:txBody>
      </p:sp>
      <p:sp>
        <p:nvSpPr>
          <p:cNvPr id="43" name="Овал 6">
            <a:extLst>
              <a:ext uri="{FF2B5EF4-FFF2-40B4-BE49-F238E27FC236}">
                <a16:creationId xmlns:a16="http://schemas.microsoft.com/office/drawing/2014/main" id="{1680010D-7EDC-31F7-1DA9-959C2E382E1D}"/>
              </a:ext>
            </a:extLst>
          </p:cNvPr>
          <p:cNvSpPr/>
          <p:nvPr/>
        </p:nvSpPr>
        <p:spPr>
          <a:xfrm>
            <a:off x="4092408" y="3062362"/>
            <a:ext cx="251344" cy="2513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10">
            <a:extLst>
              <a:ext uri="{FF2B5EF4-FFF2-40B4-BE49-F238E27FC236}">
                <a16:creationId xmlns:a16="http://schemas.microsoft.com/office/drawing/2014/main" id="{9F6E6323-D39C-3716-A9D0-ACE30B2BBF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7622" y="3103458"/>
            <a:ext cx="152430" cy="152430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4528EAA6-C95E-B71C-F87D-691AC04A4167}"/>
              </a:ext>
            </a:extLst>
          </p:cNvPr>
          <p:cNvSpPr txBox="1"/>
          <p:nvPr/>
        </p:nvSpPr>
        <p:spPr>
          <a:xfrm>
            <a:off x="252222" y="3919055"/>
            <a:ext cx="32429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ea typeface="Open Sans Semibold" panose="020B0606030504020204" pitchFamily="34" charset="0"/>
                <a:cs typeface="Open Sans Semibold" panose="020B0606030504020204" pitchFamily="34" charset="0"/>
              </a:rPr>
              <a:t>Expérience professionnelle</a:t>
            </a:r>
            <a:endParaRPr lang="en-US" sz="1600" b="1" dirty="0"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0740CAD-3986-F56C-7AD3-DAF7AE91D0E9}"/>
              </a:ext>
            </a:extLst>
          </p:cNvPr>
          <p:cNvSpPr txBox="1"/>
          <p:nvPr/>
        </p:nvSpPr>
        <p:spPr>
          <a:xfrm>
            <a:off x="303425" y="4345248"/>
            <a:ext cx="390111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/>
              <a:t>Tourneur-fraiseur CNC Senior</a:t>
            </a:r>
            <a:r>
              <a:rPr lang="fr-FR" sz="1200" dirty="0"/>
              <a:t>, Métaux Innovants de Lyon — 2010-2023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Programmation et opération de machines CNC pour produire des pièces métalliques pour divers secteurs industriels.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Amélioration des processus d'usinage, réduisant les temps de cycle de 15%.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Formation et encadrement des nouveaux employés, assurant une compréhension claire des normes de sécurité.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Collaboration avec l'équipe d'ingénierie pour optimiser les plans de production et réduire les déchets.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200" dirty="0"/>
          </a:p>
          <a:p>
            <a:r>
              <a:rPr lang="fr-FR" sz="1200" b="1" dirty="0"/>
              <a:t>Tourneur-fraiseur</a:t>
            </a:r>
            <a:r>
              <a:rPr lang="fr-FR" sz="1200" dirty="0"/>
              <a:t>, Ateliers Généraux de Rhône — 2005-2010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Utilisation de tours et fraiseuses conventionnelles pour produire une variété de pièces.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Maintenu un taux de qualité supérieur à 98% tout au long de l'emploi.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Proposé et mis en œuvre des améliorations de processus qui ont augmenté l'efficacité de 10%.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Assuré la maintenance régulière des machines pour garantir leur fonctionnement optimal.</a:t>
            </a:r>
          </a:p>
        </p:txBody>
      </p:sp>
      <p:sp>
        <p:nvSpPr>
          <p:cNvPr id="49" name="Прямоугольник 17">
            <a:extLst>
              <a:ext uri="{FF2B5EF4-FFF2-40B4-BE49-F238E27FC236}">
                <a16:creationId xmlns:a16="http://schemas.microsoft.com/office/drawing/2014/main" id="{2740857A-8D54-958A-02A7-B7C1AC026433}"/>
              </a:ext>
            </a:extLst>
          </p:cNvPr>
          <p:cNvSpPr/>
          <p:nvPr/>
        </p:nvSpPr>
        <p:spPr>
          <a:xfrm>
            <a:off x="4657200" y="6106967"/>
            <a:ext cx="8890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ea typeface="Open Sans Semibold" panose="020B0606030504020204" pitchFamily="34" charset="0"/>
                <a:cs typeface="Open Sans Semibold" panose="020B0606030504020204" pitchFamily="34" charset="0"/>
              </a:rPr>
              <a:t>Qualités</a:t>
            </a:r>
            <a:endParaRPr lang="en-US" sz="1600" b="1" dirty="0"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614520E-38F3-8BA9-3CBC-9463AA45C8CC}"/>
              </a:ext>
            </a:extLst>
          </p:cNvPr>
          <p:cNvSpPr txBox="1"/>
          <p:nvPr/>
        </p:nvSpPr>
        <p:spPr>
          <a:xfrm>
            <a:off x="4652366" y="6493341"/>
            <a:ext cx="25896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Attention au détail et engagement envers la précision.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Capacité à travailler sous pression tout en respectant les délais.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Esprit d'équipe et excellentes compétences en communication.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Souci constant de la sécurité et du respect des normes.</a:t>
            </a:r>
          </a:p>
        </p:txBody>
      </p:sp>
      <p:sp>
        <p:nvSpPr>
          <p:cNvPr id="52" name="Прямоугольник 17">
            <a:extLst>
              <a:ext uri="{FF2B5EF4-FFF2-40B4-BE49-F238E27FC236}">
                <a16:creationId xmlns:a16="http://schemas.microsoft.com/office/drawing/2014/main" id="{F57AB321-8DAF-4630-6662-65A5F14A2DE1}"/>
              </a:ext>
            </a:extLst>
          </p:cNvPr>
          <p:cNvSpPr/>
          <p:nvPr/>
        </p:nvSpPr>
        <p:spPr>
          <a:xfrm>
            <a:off x="4652366" y="8130105"/>
            <a:ext cx="16085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/>
              <a:t>Centres d'intérêt</a:t>
            </a:r>
            <a:endParaRPr lang="fr-FR" sz="1600" dirty="0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5831CC1C-93A0-B405-EE20-BA8E058BF0EF}"/>
              </a:ext>
            </a:extLst>
          </p:cNvPr>
          <p:cNvSpPr txBox="1"/>
          <p:nvPr/>
        </p:nvSpPr>
        <p:spPr>
          <a:xfrm>
            <a:off x="4666560" y="8521137"/>
            <a:ext cx="25896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Modélisme (création de maquettes détaillées de machines).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Randonnées en montagne (exploration des Alpes et du Massif central).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Musique (jazz et musique classique, participation à des concerts locaux).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Bricolage et mécanique (restauration de vieux outils et machines).</a:t>
            </a:r>
          </a:p>
        </p:txBody>
      </p:sp>
      <p:pic>
        <p:nvPicPr>
          <p:cNvPr id="3" name="Image 2" descr="Une image contenant Visage humain, habits, personne, Front&#10;&#10;Description générée automatiquement">
            <a:extLst>
              <a:ext uri="{FF2B5EF4-FFF2-40B4-BE49-F238E27FC236}">
                <a16:creationId xmlns:a16="http://schemas.microsoft.com/office/drawing/2014/main" id="{02DD0C30-DB82-E153-311E-BAE29D64E5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1876" y="231684"/>
            <a:ext cx="2416692" cy="257557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7A392D6-58C2-AEE5-DF5D-CFBC8FA9D878}"/>
              </a:ext>
            </a:extLst>
          </p:cNvPr>
          <p:cNvSpPr txBox="1"/>
          <p:nvPr/>
        </p:nvSpPr>
        <p:spPr>
          <a:xfrm>
            <a:off x="261396" y="8746070"/>
            <a:ext cx="32429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ea typeface="Open Sans Semibold" panose="020B0606030504020204" pitchFamily="34" charset="0"/>
                <a:cs typeface="Open Sans Semibold" panose="020B0606030504020204" pitchFamily="34" charset="0"/>
              </a:rPr>
              <a:t>Formation</a:t>
            </a:r>
            <a:endParaRPr lang="en-US" sz="1600" b="1" dirty="0"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30D9C6C-D26D-C1F2-F816-47AEA6305157}"/>
              </a:ext>
            </a:extLst>
          </p:cNvPr>
          <p:cNvSpPr txBox="1"/>
          <p:nvPr/>
        </p:nvSpPr>
        <p:spPr>
          <a:xfrm>
            <a:off x="331209" y="9172263"/>
            <a:ext cx="39780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/>
              <a:t>Brevet de Technicien en Usinage</a:t>
            </a:r>
            <a:r>
              <a:rPr lang="fr-FR" sz="1100" dirty="0"/>
              <a:t>, Lycée Technique de Lyon — 2004</a:t>
            </a:r>
          </a:p>
        </p:txBody>
      </p:sp>
    </p:spTree>
    <p:extLst>
      <p:ext uri="{BB962C8B-B14F-4D97-AF65-F5344CB8AC3E}">
        <p14:creationId xmlns:p14="http://schemas.microsoft.com/office/powerpoint/2010/main" val="237953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0" y="743980"/>
            <a:ext cx="6522895" cy="916506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239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239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39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239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396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396" dirty="0" err="1"/>
              <a:t>Créeruncv.com</a:t>
            </a:r>
            <a:r>
              <a:rPr lang="fr-FR" sz="2396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26481805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</TotalTime>
  <Words>638</Words>
  <Application>Microsoft Macintosh PowerPoint</Application>
  <PresentationFormat>Personnalisé</PresentationFormat>
  <Paragraphs>75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16</cp:revision>
  <dcterms:created xsi:type="dcterms:W3CDTF">2023-09-25T13:15:23Z</dcterms:created>
  <dcterms:modified xsi:type="dcterms:W3CDTF">2023-10-02T15:14:21Z</dcterms:modified>
</cp:coreProperties>
</file>