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D1D7"/>
    <a:srgbClr val="E4D9C6"/>
    <a:srgbClr val="CA9CA9"/>
    <a:srgbClr val="D9B4C1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11"/>
    <p:restoredTop sz="92126"/>
  </p:normalViewPr>
  <p:slideViewPr>
    <p:cSldViewPr snapToGrid="0" snapToObjects="1" showGuides="1">
      <p:cViewPr varScale="1">
        <p:scale>
          <a:sx n="194" d="100"/>
          <a:sy n="194" d="100"/>
        </p:scale>
        <p:origin x="1944" y="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03/07/2023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4427852" y="0"/>
            <a:ext cx="2430148" cy="99059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26" y="854598"/>
            <a:ext cx="4198163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600" b="1" dirty="0"/>
              <a:t>Technico-Commercial Expérimenté avec 14 ans d'expérience dans le secteur industriel</a:t>
            </a:r>
            <a:endParaRPr lang="fr-FR" sz="1600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07412" y="710674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159" y="1897056"/>
            <a:ext cx="4094382" cy="1164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Technico-commercial doté d'une solide expertise technique et d'une excellente compétence commerciale. Avec une expérience de 14 ans dans le secteur industriel, j'ai développé une forte capacité à comprendre les besoins des clients, à établir des relations durables et à conclure des ventes. Reconnu pour ma capacité à atteindre et dépasser les objectifs de vente, je suis un professionnel motivé, orienté résultats et doté d'excellentes capacités de négociation.</a:t>
            </a: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26" y="1525942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6" y="3250973"/>
            <a:ext cx="3175000" cy="353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562" y="3681996"/>
            <a:ext cx="4175707" cy="26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b="1" dirty="0"/>
              <a:t>2008 - Présent : Technico-Commercial, Société XYZ, Lyon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Gestion et développement d'un portefeuille clients dans le secteur industriel.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Présentation de solutions techniques adaptées aux besoins des clients.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Négociation de contrats et clôture de ventes, atteignant régulièrement 120% des objectifs de vente.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Formation et conseil clients sur l'utilisation optimale des produits vendus.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  <a:p>
            <a:r>
              <a:rPr lang="fr-FR" sz="1100" b="1" dirty="0"/>
              <a:t>2006 - 2008 : Ingénieur Commercial Junior, Société ABC, Lyon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Identification et qualification des prospects.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Préparation et présentation des offres commerciales.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Suivi et relance des clients potentiels.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229545" y="1869689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216705" y="3604528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7709" y="2184295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71705" y="2788938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876" y="2221261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195" y="2548307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129" y="3076766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973" y="1779298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91" y="6301471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438" y="6727591"/>
            <a:ext cx="4114534" cy="1162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Excellente connaissance du secteur industriel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Maîtrise des techniques de vente et de négociation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Expertise technique approfondie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Connaissance des CRM et des outils de suivi des ventes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en équipe et à coordonner les efforts de vente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098" y="7951039"/>
            <a:ext cx="198589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30" y="8341569"/>
            <a:ext cx="4060750" cy="1690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Fortes compétences en communication et relation client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Orienté résultats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à travailler sous pression et à respecter les délais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Adaptabilité et flexibilité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Fort esprit d'équipe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9284" y="4410849"/>
            <a:ext cx="22371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4561984" y="4752130"/>
            <a:ext cx="217443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4539701" y="2104745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198082" y="6666818"/>
            <a:ext cx="4062459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196098" y="8304945"/>
            <a:ext cx="409175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4519768" y="4840653"/>
            <a:ext cx="2216648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2006 : Master en Ingénierie, spécialisation Génie Industriel, INSA Lyon</a:t>
            </a:r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26" y="171188"/>
            <a:ext cx="414382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/>
              <a:t>Alain</a:t>
            </a:r>
            <a:r>
              <a:rPr lang="fr-FR" sz="2800" b="1" dirty="0"/>
              <a:t> TECHNICO</a:t>
            </a:r>
            <a:endParaRPr lang="fr-FR" sz="2800" dirty="0"/>
          </a:p>
        </p:txBody>
      </p:sp>
      <p:sp>
        <p:nvSpPr>
          <p:cNvPr id="10" name="Zone de texte 28">
            <a:extLst>
              <a:ext uri="{FF2B5EF4-FFF2-40B4-BE49-F238E27FC236}">
                <a16:creationId xmlns:a16="http://schemas.microsoft.com/office/drawing/2014/main" id="{C2877AF7-5533-7C91-A60D-CD26B068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974" y="3427751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Conector recto 36">
            <a:extLst>
              <a:ext uri="{FF2B5EF4-FFF2-40B4-BE49-F238E27FC236}">
                <a16:creationId xmlns:a16="http://schemas.microsoft.com/office/drawing/2014/main" id="{0A061B27-FE63-F84E-0F9F-E2A5A03802FF}"/>
              </a:ext>
            </a:extLst>
          </p:cNvPr>
          <p:cNvCxnSpPr>
            <a:cxnSpLocks/>
          </p:cNvCxnSpPr>
          <p:nvPr/>
        </p:nvCxnSpPr>
        <p:spPr>
          <a:xfrm>
            <a:off x="4519768" y="3764578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 de texte 22">
            <a:extLst>
              <a:ext uri="{FF2B5EF4-FFF2-40B4-BE49-F238E27FC236}">
                <a16:creationId xmlns:a16="http://schemas.microsoft.com/office/drawing/2014/main" id="{409CC41A-7AE3-F3FD-675B-91AD7655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5893" y="3818716"/>
            <a:ext cx="2190016" cy="5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: B2</a:t>
            </a: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FC9B6108-CA72-3861-61AD-B0D24D8146FD}"/>
              </a:ext>
            </a:extLst>
          </p:cNvPr>
          <p:cNvSpPr/>
          <p:nvPr/>
        </p:nvSpPr>
        <p:spPr>
          <a:xfrm rot="16200000">
            <a:off x="5145843" y="720801"/>
            <a:ext cx="2430148" cy="982542"/>
          </a:xfrm>
          <a:prstGeom prst="triangle">
            <a:avLst>
              <a:gd name="adj" fmla="val 100000"/>
            </a:avLst>
          </a:prstGeom>
          <a:solidFill>
            <a:srgbClr val="73D1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28D5EEA7-A55F-7CD4-B2BE-980D07F33BBA}"/>
              </a:ext>
            </a:extLst>
          </p:cNvPr>
          <p:cNvSpPr/>
          <p:nvPr/>
        </p:nvSpPr>
        <p:spPr>
          <a:xfrm rot="10800000">
            <a:off x="4427381" y="-3003"/>
            <a:ext cx="2430148" cy="982542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2508CCAB-A2BE-DFF2-CCF9-5E2E34DB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6" y="5512576"/>
            <a:ext cx="22371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Conector recto 36">
            <a:extLst>
              <a:ext uri="{FF2B5EF4-FFF2-40B4-BE49-F238E27FC236}">
                <a16:creationId xmlns:a16="http://schemas.microsoft.com/office/drawing/2014/main" id="{CD028DEB-F9CD-7580-C5AF-624A1C98F652}"/>
              </a:ext>
            </a:extLst>
          </p:cNvPr>
          <p:cNvCxnSpPr>
            <a:cxnSpLocks/>
          </p:cNvCxnSpPr>
          <p:nvPr/>
        </p:nvCxnSpPr>
        <p:spPr>
          <a:xfrm>
            <a:off x="4547556" y="5853857"/>
            <a:ext cx="217443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F0BDF895-A6C8-84B7-193A-87151DDAA400}"/>
              </a:ext>
            </a:extLst>
          </p:cNvPr>
          <p:cNvSpPr txBox="1"/>
          <p:nvPr/>
        </p:nvSpPr>
        <p:spPr>
          <a:xfrm>
            <a:off x="4505340" y="5942380"/>
            <a:ext cx="2216648" cy="1546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Sports : course à pied et natation pour maintenir une bonne santé physique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Lecture : romans de science-fiction et revues techniques pour rester à jour sur les dernières technologies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Voyage : découvrir de nouvelles cultures et élargir mes horizons</a:t>
            </a:r>
          </a:p>
        </p:txBody>
      </p:sp>
      <p:pic>
        <p:nvPicPr>
          <p:cNvPr id="16" name="Image 15" descr="Une image contenant Visage humain, personne, mur, homme&#10;&#10;Description générée automatiquement">
            <a:extLst>
              <a:ext uri="{FF2B5EF4-FFF2-40B4-BE49-F238E27FC236}">
                <a16:creationId xmlns:a16="http://schemas.microsoft.com/office/drawing/2014/main" id="{D08F5CC4-60EE-F494-E9F6-79AC72BF5A8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4557" r="10589"/>
          <a:stretch/>
        </p:blipFill>
        <p:spPr>
          <a:xfrm>
            <a:off x="4868560" y="171188"/>
            <a:ext cx="1464682" cy="150739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1843</TotalTime>
  <Words>335</Words>
  <Application>Microsoft Macintosh PowerPoint</Application>
  <PresentationFormat>Format A4 (210 x 297 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240</cp:revision>
  <cp:lastPrinted>2022-05-25T13:38:42Z</cp:lastPrinted>
  <dcterms:created xsi:type="dcterms:W3CDTF">2022-05-25T13:38:28Z</dcterms:created>
  <dcterms:modified xsi:type="dcterms:W3CDTF">2023-07-03T09:47:14Z</dcterms:modified>
</cp:coreProperties>
</file>