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24"/>
    <p:restoredTop sz="96327"/>
  </p:normalViewPr>
  <p:slideViewPr>
    <p:cSldViewPr snapToGrid="0" snapToObjects="1" showGuides="1">
      <p:cViewPr varScale="1">
        <p:scale>
          <a:sx n="118" d="100"/>
          <a:sy n="118" d="100"/>
        </p:scale>
        <p:origin x="1896" y="22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3" name="Rectángulo 39">
            <a:extLst>
              <a:ext uri="{FF2B5EF4-FFF2-40B4-BE49-F238E27FC236}">
                <a16:creationId xmlns:a16="http://schemas.microsoft.com/office/drawing/2014/main" id="{584E78DD-7286-A14F-E91E-B6126A99B3B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304462" y="0"/>
            <a:ext cx="2552700" cy="9905994"/>
          </a:xfrm>
          <a:prstGeom prst="rect">
            <a:avLst/>
          </a:prstGeom>
          <a:solidFill>
            <a:srgbClr val="C00000">
              <a:alpha val="2494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Zone de texte 1">
            <a:extLst>
              <a:ext uri="{FF2B5EF4-FFF2-40B4-BE49-F238E27FC236}">
                <a16:creationId xmlns:a16="http://schemas.microsoft.com/office/drawing/2014/main" id="{3003F50E-4EA4-E33C-FC5D-161247023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201" y="92791"/>
            <a:ext cx="374173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800" dirty="0"/>
              <a:t>Maxime </a:t>
            </a:r>
            <a:r>
              <a:rPr lang="fr-FR" sz="2800" b="1" dirty="0"/>
              <a:t>TECHOS</a:t>
            </a:r>
            <a:br>
              <a:rPr lang="fr-FR" sz="2800" dirty="0"/>
            </a:br>
            <a:endParaRPr kumimoji="0" lang="fr-FR" altLang="fr-FR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Zone de texte 3">
            <a:extLst>
              <a:ext uri="{FF2B5EF4-FFF2-40B4-BE49-F238E27FC236}">
                <a16:creationId xmlns:a16="http://schemas.microsoft.com/office/drawing/2014/main" id="{9924E22F-00DB-7BE4-1952-518722F95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439" y="690121"/>
            <a:ext cx="4201184" cy="552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b="1" dirty="0"/>
              <a:t>Technicien de maintenance industrielle – 6 ans d’expérience.</a:t>
            </a:r>
            <a:endParaRPr lang="fr-FR" sz="1400" b="1" dirty="0"/>
          </a:p>
        </p:txBody>
      </p:sp>
      <p:sp>
        <p:nvSpPr>
          <p:cNvPr id="63" name="Google Shape;61;p14">
            <a:extLst>
              <a:ext uri="{FF2B5EF4-FFF2-40B4-BE49-F238E27FC236}">
                <a16:creationId xmlns:a16="http://schemas.microsoft.com/office/drawing/2014/main" id="{4291EC86-6739-24A3-D0C6-49F4137ADE81}"/>
              </a:ext>
            </a:extLst>
          </p:cNvPr>
          <p:cNvSpPr/>
          <p:nvPr/>
        </p:nvSpPr>
        <p:spPr>
          <a:xfrm>
            <a:off x="236649" y="586133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58" name="Zone de texte 4">
            <a:extLst>
              <a:ext uri="{FF2B5EF4-FFF2-40B4-BE49-F238E27FC236}">
                <a16:creationId xmlns:a16="http://schemas.microsoft.com/office/drawing/2014/main" id="{EA9D39AA-264B-36CF-F358-A9BDC2F49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616" y="1767327"/>
            <a:ext cx="4109230" cy="903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50" dirty="0"/>
              <a:t>Technicien de maintenance polyvalent exerçant depuis 6 ans dans la maintenance générale et la réparation d’équipements industriels. Travaille sur les systèmes électriques, les machines, la climatisation/chauffage et plus encore. Disponible à temps plein pour tous travaux de maintenance simples ou approfondis. Travailleur organisé et patient.</a:t>
            </a:r>
            <a:br>
              <a:rPr lang="fr-FR" sz="1050" dirty="0"/>
            </a:br>
            <a:br>
              <a:rPr lang="fr-FR" sz="1050" dirty="0"/>
            </a:br>
            <a:br>
              <a:rPr lang="fr-FR" sz="1050" dirty="0"/>
            </a:br>
            <a:endParaRPr kumimoji="0" lang="fr-FR" altLang="fr-FR" sz="105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Zone de texte 5">
            <a:extLst>
              <a:ext uri="{FF2B5EF4-FFF2-40B4-BE49-F238E27FC236}">
                <a16:creationId xmlns:a16="http://schemas.microsoft.com/office/drawing/2014/main" id="{B86FADAA-6444-3D45-A8CA-67C974D05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917" y="1402839"/>
            <a:ext cx="3175001" cy="34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Zone de texte 6">
            <a:extLst>
              <a:ext uri="{FF2B5EF4-FFF2-40B4-BE49-F238E27FC236}">
                <a16:creationId xmlns:a16="http://schemas.microsoft.com/office/drawing/2014/main" id="{D6C5ECB5-2076-1735-6C82-146FAEAE0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548" y="2939760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Zone de texte 7">
            <a:extLst>
              <a:ext uri="{FF2B5EF4-FFF2-40B4-BE49-F238E27FC236}">
                <a16:creationId xmlns:a16="http://schemas.microsoft.com/office/drawing/2014/main" id="{DD91498B-BE4C-B4C0-08BB-1848B228C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83" y="3368191"/>
            <a:ext cx="4243640" cy="5149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50" b="1" dirty="0"/>
              <a:t>02/2016-02/2018 Assistant de maintenance industrielle, Nom de l’entreprise, ville, pays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Contrôle de l’ensemble de l’installation toutes les semaines en vue de l'identification du matériel électrique défectueux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Notification de la situation au responsable de maintenance et remplacement de ces matériels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Assistance au responsable de maintenance industrielle et aide dans les tâches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Participation aux réunions mensuelles de sécurité pour veiller au bon fonctionnement des machines</a:t>
            </a:r>
            <a:br>
              <a:rPr lang="fr-FR" sz="1050" dirty="0"/>
            </a:br>
            <a:endParaRPr lang="fr-FR" sz="1050" dirty="0"/>
          </a:p>
          <a:p>
            <a:r>
              <a:rPr lang="fr-FR" sz="1050" b="1" dirty="0"/>
              <a:t>04/2018-04/2020 Responsable de maintenance sur bâtiment et machines industrielles, Nom de l’entreprise, ville, pays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Gestion de l’inventaire des pièces, fournitures, divers solvants, huiles et produits chimiques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Contrôle et réparation des machines concernant les composants électriques et mécaniques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Contrôle et réparation des équipements techniques du bâtiment (électricité, chauffage, climatisation)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Mise en place de mesures de sécurité pour les travailleurs de l’entreprise par la conception de supports et d’outils de protections</a:t>
            </a:r>
            <a:br>
              <a:rPr lang="fr-FR" sz="1050" dirty="0"/>
            </a:br>
            <a:endParaRPr lang="fr-FR" sz="1050" dirty="0"/>
          </a:p>
          <a:p>
            <a:r>
              <a:rPr lang="fr-FR" sz="1050" b="1" dirty="0"/>
              <a:t>05/2020-05-2022 Technicien de maintenance industrielle, Nom de l’entreprise, ville, pays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Aménagement et installation des équipements de production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Aide à la formation pédagogique des collègues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Installation de mises à jour pour le perfectionnement du matériel de production existant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Réparation des machines et des systèmes électriques et mécaniques de la structure</a:t>
            </a:r>
          </a:p>
        </p:txBody>
      </p:sp>
      <p:cxnSp>
        <p:nvCxnSpPr>
          <p:cNvPr id="68" name="Conector recto 36">
            <a:extLst>
              <a:ext uri="{FF2B5EF4-FFF2-40B4-BE49-F238E27FC236}">
                <a16:creationId xmlns:a16="http://schemas.microsoft.com/office/drawing/2014/main" id="{115231C2-147C-8444-E46C-4E917EBB53E3}"/>
              </a:ext>
            </a:extLst>
          </p:cNvPr>
          <p:cNvCxnSpPr>
            <a:cxnSpLocks/>
          </p:cNvCxnSpPr>
          <p:nvPr/>
        </p:nvCxnSpPr>
        <p:spPr>
          <a:xfrm>
            <a:off x="178201" y="1734224"/>
            <a:ext cx="401023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36">
            <a:extLst>
              <a:ext uri="{FF2B5EF4-FFF2-40B4-BE49-F238E27FC236}">
                <a16:creationId xmlns:a16="http://schemas.microsoft.com/office/drawing/2014/main" id="{5B1F6D52-F88E-C7C2-7292-5FC5E9592E6E}"/>
              </a:ext>
            </a:extLst>
          </p:cNvPr>
          <p:cNvCxnSpPr>
            <a:cxnSpLocks/>
          </p:cNvCxnSpPr>
          <p:nvPr/>
        </p:nvCxnSpPr>
        <p:spPr>
          <a:xfrm>
            <a:off x="138088" y="3305346"/>
            <a:ext cx="397686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Cuadro de texto 24">
            <a:extLst>
              <a:ext uri="{FF2B5EF4-FFF2-40B4-BE49-F238E27FC236}">
                <a16:creationId xmlns:a16="http://schemas.microsoft.com/office/drawing/2014/main" id="{08A3BFC9-9871-69B1-ACEB-FFB2493C0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9195" y="2888015"/>
            <a:ext cx="2120900" cy="90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71" name="Gráfico 15" descr="Marcador">
            <a:extLst>
              <a:ext uri="{FF2B5EF4-FFF2-40B4-BE49-F238E27FC236}">
                <a16:creationId xmlns:a16="http://schemas.microsoft.com/office/drawing/2014/main" id="{3A4C11B5-9AC5-6B32-E108-8D1D24AFF929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33191" y="3492658"/>
            <a:ext cx="219710" cy="219710"/>
          </a:xfrm>
          <a:prstGeom prst="rect">
            <a:avLst/>
          </a:prstGeom>
        </p:spPr>
      </p:pic>
      <p:pic>
        <p:nvPicPr>
          <p:cNvPr id="1073" name="Image 13">
            <a:extLst>
              <a:ext uri="{FF2B5EF4-FFF2-40B4-BE49-F238E27FC236}">
                <a16:creationId xmlns:a16="http://schemas.microsoft.com/office/drawing/2014/main" id="{7BCAF843-0D5A-0DC1-043D-318733DC2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7362" y="2924981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Image 14">
            <a:extLst>
              <a:ext uri="{FF2B5EF4-FFF2-40B4-BE49-F238E27FC236}">
                <a16:creationId xmlns:a16="http://schemas.microsoft.com/office/drawing/2014/main" id="{DBF25F29-1436-2EC9-7C36-9D6DF32B8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5681" y="3252027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Image 17">
            <a:extLst>
              <a:ext uri="{FF2B5EF4-FFF2-40B4-BE49-F238E27FC236}">
                <a16:creationId xmlns:a16="http://schemas.microsoft.com/office/drawing/2014/main" id="{E7C33CDC-6E53-37AE-74D9-15B38733C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9615" y="3780486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Zone de texte 18">
            <a:extLst>
              <a:ext uri="{FF2B5EF4-FFF2-40B4-BE49-F238E27FC236}">
                <a16:creationId xmlns:a16="http://schemas.microsoft.com/office/drawing/2014/main" id="{9F1C7274-FADE-921B-3C45-BA0F2DEB8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5599" y="2473502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Zone de texte 20">
            <a:extLst>
              <a:ext uri="{FF2B5EF4-FFF2-40B4-BE49-F238E27FC236}">
                <a16:creationId xmlns:a16="http://schemas.microsoft.com/office/drawing/2014/main" id="{68034D91-D382-3663-DF0C-6B5FBE1C8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5598" y="4213867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Zone de texte 22">
            <a:extLst>
              <a:ext uri="{FF2B5EF4-FFF2-40B4-BE49-F238E27FC236}">
                <a16:creationId xmlns:a16="http://schemas.microsoft.com/office/drawing/2014/main" id="{ABC2E45C-422E-ED57-A4E9-3B4D252DA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3385" y="6638445"/>
            <a:ext cx="2341563" cy="158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Rigueur dans le travail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Ponctualité et amour du travail bien fait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Adaptabilité à la pression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Bonne gestion du travail en équipe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Suivi des innovations en matière de techniques industrielles pour appliquer les nouvelles méthodes</a:t>
            </a:r>
          </a:p>
        </p:txBody>
      </p:sp>
      <p:sp>
        <p:nvSpPr>
          <p:cNvPr id="67" name="Zone de texte 23">
            <a:extLst>
              <a:ext uri="{FF2B5EF4-FFF2-40B4-BE49-F238E27FC236}">
                <a16:creationId xmlns:a16="http://schemas.microsoft.com/office/drawing/2014/main" id="{54B5DD80-3045-0C54-CC4C-4E69E883F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50" y="6218534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Zone de texte 25">
            <a:extLst>
              <a:ext uri="{FF2B5EF4-FFF2-40B4-BE49-F238E27FC236}">
                <a16:creationId xmlns:a16="http://schemas.microsoft.com/office/drawing/2014/main" id="{0C2AE023-9517-053D-895D-F0D0FAB9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50" y="4671179"/>
            <a:ext cx="2341562" cy="1668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Maîtrises techniques en électricité industrielle, mécanique et hydraulique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Détection de l’origine des pannes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Programmation des activités de maintenance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Coordination des assistants dans le dépannage</a:t>
            </a:r>
          </a:p>
        </p:txBody>
      </p:sp>
      <p:sp>
        <p:nvSpPr>
          <p:cNvPr id="72" name="Zone de texte 26">
            <a:extLst>
              <a:ext uri="{FF2B5EF4-FFF2-40B4-BE49-F238E27FC236}">
                <a16:creationId xmlns:a16="http://schemas.microsoft.com/office/drawing/2014/main" id="{D788481A-6149-C36E-8B50-D6862977B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3385" y="8466911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Centres d’intérêt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Zone de texte 27">
            <a:extLst>
              <a:ext uri="{FF2B5EF4-FFF2-40B4-BE49-F238E27FC236}">
                <a16:creationId xmlns:a16="http://schemas.microsoft.com/office/drawing/2014/main" id="{9215CD3D-40CF-B0D8-6768-30E93CE40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1238" y="8878094"/>
            <a:ext cx="2341562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+mn-lt"/>
              </a:rPr>
              <a:t>Randonnées dans les Pyrénées,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+mn-lt"/>
              </a:rPr>
              <a:t>Passionné de rugby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+mn-lt"/>
              </a:rPr>
              <a:t>Toujours à l'affut des nouvelles tendances culinaires</a:t>
            </a:r>
          </a:p>
        </p:txBody>
      </p:sp>
      <p:sp>
        <p:nvSpPr>
          <p:cNvPr id="74" name="Zone de texte 28">
            <a:extLst>
              <a:ext uri="{FF2B5EF4-FFF2-40B4-BE49-F238E27FC236}">
                <a16:creationId xmlns:a16="http://schemas.microsoft.com/office/drawing/2014/main" id="{62BBDFF0-B1D7-18C2-A42C-C2A0FAD10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453" y="8243895"/>
            <a:ext cx="31750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3" name="Conector recto 36">
            <a:extLst>
              <a:ext uri="{FF2B5EF4-FFF2-40B4-BE49-F238E27FC236}">
                <a16:creationId xmlns:a16="http://schemas.microsoft.com/office/drawing/2014/main" id="{B2CAE3A5-958C-F1BC-C593-5BAC07D0F8A4}"/>
              </a:ext>
            </a:extLst>
          </p:cNvPr>
          <p:cNvCxnSpPr>
            <a:cxnSpLocks/>
          </p:cNvCxnSpPr>
          <p:nvPr/>
        </p:nvCxnSpPr>
        <p:spPr>
          <a:xfrm>
            <a:off x="97616" y="8593457"/>
            <a:ext cx="404756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6" name="Rectangle 70">
            <a:extLst>
              <a:ext uri="{FF2B5EF4-FFF2-40B4-BE49-F238E27FC236}">
                <a16:creationId xmlns:a16="http://schemas.microsoft.com/office/drawing/2014/main" id="{DF8A4306-26C7-3A2C-8595-D18A48729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7" name="Rectangle 86">
            <a:extLst>
              <a:ext uri="{FF2B5EF4-FFF2-40B4-BE49-F238E27FC236}">
                <a16:creationId xmlns:a16="http://schemas.microsoft.com/office/drawing/2014/main" id="{F51AC160-E4B4-BF0E-2D66-1F9A762B6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Zone de texte 25">
            <a:extLst>
              <a:ext uri="{FF2B5EF4-FFF2-40B4-BE49-F238E27FC236}">
                <a16:creationId xmlns:a16="http://schemas.microsoft.com/office/drawing/2014/main" id="{7B6F183E-C0F4-D1BA-ACF5-0201E975A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41" y="8651913"/>
            <a:ext cx="4038731" cy="1161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b="1" dirty="0"/>
              <a:t>2013 : Diplôme de baccalauréat professionnel maintenance industriel, Institut de Genech, Genech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b="1" dirty="0"/>
              <a:t>2014 : Première année et Année de Brevet de Technicien supérieur Pôle formation Isère, Moirans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b="1" dirty="0"/>
              <a:t>2015 : Brevet de Technicien supérieur en maintenance option électricité, électronique et mécanique</a:t>
            </a:r>
          </a:p>
        </p:txBody>
      </p:sp>
      <p:pic>
        <p:nvPicPr>
          <p:cNvPr id="6" name="Image 5" descr="Une image contenant personne&#10;&#10;Description générée automatiquement">
            <a:extLst>
              <a:ext uri="{FF2B5EF4-FFF2-40B4-BE49-F238E27FC236}">
                <a16:creationId xmlns:a16="http://schemas.microsoft.com/office/drawing/2014/main" id="{621EEC8D-A796-594F-4C53-2FEA9132F150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496"/>
          <a:stretch/>
        </p:blipFill>
        <p:spPr>
          <a:xfrm>
            <a:off x="4526196" y="249472"/>
            <a:ext cx="2139315" cy="2131695"/>
          </a:xfrm>
          <a:prstGeom prst="ellipse">
            <a:avLst/>
          </a:prstGeom>
          <a:ln w="60325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426" y="692354"/>
            <a:ext cx="6039152" cy="848538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18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18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18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18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18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18" dirty="0" err="1"/>
              <a:t>Créeruncv.com</a:t>
            </a:r>
            <a:r>
              <a:rPr lang="fr-FR" sz="2218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7061334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804</TotalTime>
  <Words>704</Words>
  <Application>Microsoft Macintosh PowerPoint</Application>
  <PresentationFormat>Format A4 (210 x 297 mm)</PresentationFormat>
  <Paragraphs>84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43</cp:revision>
  <cp:lastPrinted>2022-05-25T13:38:42Z</cp:lastPrinted>
  <dcterms:created xsi:type="dcterms:W3CDTF">2022-05-25T13:38:28Z</dcterms:created>
  <dcterms:modified xsi:type="dcterms:W3CDTF">2022-08-12T17:56:44Z</dcterms:modified>
</cp:coreProperties>
</file>