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7"/>
    <p:restoredTop sz="96327"/>
  </p:normalViewPr>
  <p:slideViewPr>
    <p:cSldViewPr snapToGrid="0" snapToObjects="1" showGuides="1">
      <p:cViewPr>
        <p:scale>
          <a:sx n="130" d="100"/>
          <a:sy n="130" d="100"/>
        </p:scale>
        <p:origin x="2464" y="-23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23/03/2023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23/03/2023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23/03/2023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23/03/2023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23/03/2023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23/03/2023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23/03/2023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1">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Alan </a:t>
            </a:r>
            <a:r>
              <a:rPr lang="fr-FR" sz="2800" b="1" dirty="0"/>
              <a:t>TECHNO</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19113" y="799255"/>
            <a:ext cx="4047431"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300" b="1" dirty="0"/>
              <a:t>Technicien informatique senior avec 7 ans d'expérience en support et administration de systèmes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5812" y="1874721"/>
            <a:ext cx="4090820" cy="1183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Technicien informatique expérimenté avec plus de 7 ans d'expérience dans le support, l'administration de systèmes et la maintenance informatique. Expert en dépannage de matériel et de logiciel sur divers systèmes d'exploitation. Reconnu pour ses compétences en communication, sa capacité à travailler en équipe et son souci constant d'améliorer la performance des systèmes informatiques et la satisfaction des utilisateurs.</a:t>
            </a: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9113" y="151023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65903" y="3047692"/>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4557" y="3493847"/>
            <a:ext cx="4180946" cy="3763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Technicien informatique senior Entreprise ABC, Toulouse, 06/2021 - Présent</a:t>
            </a:r>
            <a:endParaRPr lang="fr-FR" sz="1000" dirty="0"/>
          </a:p>
          <a:p>
            <a:pPr marL="171450" indent="-171450">
              <a:buFont typeface="Arial" panose="020B0604020202020204" pitchFamily="34" charset="0"/>
              <a:buChar char="•"/>
            </a:pPr>
            <a:r>
              <a:rPr lang="fr-FR" sz="1000" dirty="0"/>
              <a:t>Supervision et encadrement d'une équipe de 4 techniciens informatiques</a:t>
            </a:r>
          </a:p>
          <a:p>
            <a:pPr marL="171450" indent="-171450">
              <a:buFont typeface="Arial" panose="020B0604020202020204" pitchFamily="34" charset="0"/>
              <a:buChar char="•"/>
            </a:pPr>
            <a:r>
              <a:rPr lang="fr-FR" sz="1000" dirty="0"/>
              <a:t>Gestion et optimisation des infrastructures virtualisées avec VMware et Hyper-V</a:t>
            </a:r>
          </a:p>
          <a:p>
            <a:pPr marL="171450" indent="-171450">
              <a:buFont typeface="Arial" panose="020B0604020202020204" pitchFamily="34" charset="0"/>
              <a:buChar char="•"/>
            </a:pPr>
            <a:r>
              <a:rPr lang="fr-FR" sz="1000" dirty="0"/>
              <a:t>Administration des serveurs Windows et Linux, y compris la gestion des sauvegardes et des mises à jour de sécurité</a:t>
            </a:r>
          </a:p>
          <a:p>
            <a:pPr marL="171450" indent="-171450">
              <a:buFont typeface="Arial" panose="020B0604020202020204" pitchFamily="34" charset="0"/>
              <a:buChar char="•"/>
            </a:pPr>
            <a:r>
              <a:rPr lang="fr-FR" sz="1000" dirty="0"/>
              <a:t>Support technique de niveau 2 pour les utilisateurs, en résolvant des problèmes complexes de matériel, de logiciel et de réseau</a:t>
            </a:r>
          </a:p>
          <a:p>
            <a:pPr marL="171450" indent="-171450">
              <a:buFont typeface="Arial" panose="020B0604020202020204" pitchFamily="34" charset="0"/>
              <a:buChar char="•"/>
            </a:pPr>
            <a:r>
              <a:rPr lang="fr-FR" sz="1000" dirty="0"/>
              <a:t>Élaboration et mise en œuvre de politiques et procédures informatiques pour améliorer l'efficacité opérationnelle</a:t>
            </a:r>
          </a:p>
          <a:p>
            <a:endParaRPr lang="fr-FR" sz="1000" b="1" dirty="0"/>
          </a:p>
          <a:p>
            <a:r>
              <a:rPr lang="fr-FR" sz="1000" b="1" dirty="0"/>
              <a:t>Technicien informatique Entreprise EDF, Toulouse, 06/2019 - 06/2021</a:t>
            </a:r>
            <a:endParaRPr lang="fr-FR" sz="1000" dirty="0"/>
          </a:p>
          <a:p>
            <a:pPr marL="171450" indent="-171450">
              <a:buFont typeface="Arial" panose="020B0604020202020204" pitchFamily="34" charset="0"/>
              <a:buChar char="•"/>
            </a:pPr>
            <a:r>
              <a:rPr lang="fr-FR" sz="1000" dirty="0"/>
              <a:t>Maintenance et dépannage des postes de travail, des serveurs et des périphériques</a:t>
            </a:r>
          </a:p>
          <a:p>
            <a:pPr marL="171450" indent="-171450">
              <a:buFont typeface="Arial" panose="020B0604020202020204" pitchFamily="34" charset="0"/>
              <a:buChar char="•"/>
            </a:pPr>
            <a:r>
              <a:rPr lang="fr-FR" sz="1000" dirty="0"/>
              <a:t>Installation et configuration de logiciels et de systèmes d'exploitation pour les utilisateurs</a:t>
            </a:r>
          </a:p>
          <a:p>
            <a:pPr marL="171450" indent="-171450">
              <a:buFont typeface="Arial" panose="020B0604020202020204" pitchFamily="34" charset="0"/>
              <a:buChar char="•"/>
            </a:pPr>
            <a:r>
              <a:rPr lang="fr-FR" sz="1000" dirty="0"/>
              <a:t>Gestion du réseau local (LAN), y compris la configuration des routeurs et des commutateurs</a:t>
            </a:r>
          </a:p>
          <a:p>
            <a:pPr marL="171450" indent="-171450">
              <a:buFont typeface="Arial" panose="020B0604020202020204" pitchFamily="34" charset="0"/>
              <a:buChar char="•"/>
            </a:pPr>
            <a:r>
              <a:rPr lang="fr-FR" sz="1000" dirty="0"/>
              <a:t>Assistance technique de niveau 1 aux utilisateurs pour les problèmes de matériel, de logiciel et de réseau</a:t>
            </a:r>
          </a:p>
          <a:p>
            <a:pPr marL="171450" indent="-171450">
              <a:buFont typeface="Arial" panose="020B0604020202020204" pitchFamily="34" charset="0"/>
              <a:buChar char="•"/>
            </a:pPr>
            <a:r>
              <a:rPr lang="fr-FR" sz="1000" dirty="0"/>
              <a:t>Participation à des projets de migration et de déploiement de systèmes informatiques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6397" y="18416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0443" y="340413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732807"/>
            <a:ext cx="2016816"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337450"/>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76977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309681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62527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3182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0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1" y="4391169"/>
            <a:ext cx="2281080" cy="2245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Systèmes d'exploitation : Windows, </a:t>
            </a:r>
            <a:r>
              <a:rPr lang="fr-FR" sz="1050" dirty="0" err="1"/>
              <a:t>MacOS</a:t>
            </a:r>
            <a:r>
              <a:rPr lang="fr-FR" sz="1050" dirty="0"/>
              <a:t>, Linux</a:t>
            </a:r>
          </a:p>
          <a:p>
            <a:pPr marL="171450" indent="-171450">
              <a:buFont typeface="Arial" panose="020B0604020202020204" pitchFamily="34" charset="0"/>
              <a:buChar char="•"/>
            </a:pPr>
            <a:r>
              <a:rPr lang="fr-FR" sz="1050" dirty="0"/>
              <a:t>Dépannage matériel et logiciel</a:t>
            </a:r>
          </a:p>
          <a:p>
            <a:pPr marL="171450" indent="-171450">
              <a:buFont typeface="Arial" panose="020B0604020202020204" pitchFamily="34" charset="0"/>
              <a:buChar char="•"/>
            </a:pPr>
            <a:r>
              <a:rPr lang="fr-FR" sz="1050" dirty="0"/>
              <a:t>Administration des réseaux (TCP/IP, routeurs, commutateurs)</a:t>
            </a:r>
          </a:p>
          <a:p>
            <a:pPr marL="171450" indent="-171450">
              <a:buFont typeface="Arial" panose="020B0604020202020204" pitchFamily="34" charset="0"/>
              <a:buChar char="•"/>
            </a:pPr>
            <a:r>
              <a:rPr lang="fr-FR" sz="1050" dirty="0"/>
              <a:t>Virtualisation (VMware, Hyper-V)</a:t>
            </a:r>
          </a:p>
          <a:p>
            <a:pPr marL="171450" indent="-171450">
              <a:buFont typeface="Arial" panose="020B0604020202020204" pitchFamily="34" charset="0"/>
              <a:buChar char="•"/>
            </a:pPr>
            <a:r>
              <a:rPr lang="fr-FR" sz="1050" dirty="0"/>
              <a:t>Sécurité informatique (pare-feu, antivirus, protection des données)</a:t>
            </a:r>
          </a:p>
          <a:p>
            <a:pPr marL="171450" indent="-171450">
              <a:buFont typeface="Arial" panose="020B0604020202020204" pitchFamily="34" charset="0"/>
              <a:buChar char="•"/>
            </a:pPr>
            <a:r>
              <a:rPr lang="fr-FR" sz="1050" dirty="0"/>
              <a:t>Administration des serveurs (Windows Server, Linux)</a:t>
            </a:r>
          </a:p>
          <a:p>
            <a:pPr marL="171450" indent="-171450">
              <a:buFont typeface="Arial" panose="020B0604020202020204" pitchFamily="34" charset="0"/>
              <a:buChar char="•"/>
            </a:pPr>
            <a:r>
              <a:rPr lang="fr-FR" sz="1050" dirty="0"/>
              <a:t>Gestion des sauvegardes et récupération de données</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07646" y="6496871"/>
            <a:ext cx="2341562" cy="622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49425" y="6926663"/>
            <a:ext cx="2124562" cy="2060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Excellente communication et capacité à expliquer des concepts techniques</a:t>
            </a:r>
          </a:p>
          <a:p>
            <a:pPr marL="171450" indent="-171450">
              <a:buFont typeface="Arial" panose="020B0604020202020204" pitchFamily="34" charset="0"/>
              <a:buChar char="•"/>
            </a:pPr>
            <a:r>
              <a:rPr lang="fr-FR" sz="1050" dirty="0"/>
              <a:t>Résolution de problèmes et pensée analytique</a:t>
            </a:r>
          </a:p>
          <a:p>
            <a:pPr marL="171450" indent="-171450">
              <a:buFont typeface="Arial" panose="020B0604020202020204" pitchFamily="34" charset="0"/>
              <a:buChar char="•"/>
            </a:pPr>
            <a:r>
              <a:rPr lang="fr-FR" sz="1050" dirty="0"/>
              <a:t>Travail en équipe et collaboration</a:t>
            </a:r>
          </a:p>
          <a:p>
            <a:pPr marL="171450" indent="-171450">
              <a:buFont typeface="Arial" panose="020B0604020202020204" pitchFamily="34" charset="0"/>
              <a:buChar char="•"/>
            </a:pPr>
            <a:r>
              <a:rPr lang="fr-FR" sz="1050" dirty="0"/>
              <a:t>Adaptabilité et apprentissage rapide</a:t>
            </a:r>
          </a:p>
          <a:p>
            <a:pPr marL="171450" indent="-171450">
              <a:buFont typeface="Arial" panose="020B0604020202020204" pitchFamily="34" charset="0"/>
              <a:buChar char="•"/>
            </a:pPr>
            <a:r>
              <a:rPr lang="fr-FR" sz="1050" dirty="0"/>
              <a:t>Gestion du temps et des priorités</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129201" y="886884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129201" y="9262162"/>
            <a:ext cx="1532451" cy="634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Lecture</a:t>
            </a:r>
          </a:p>
          <a:p>
            <a:pPr marL="171450" indent="-171450">
              <a:buFont typeface="Arial" panose="020B0604020202020204" pitchFamily="34" charset="0"/>
              <a:buChar char="•"/>
            </a:pPr>
            <a:r>
              <a:rPr lang="fr-FR" sz="1050" dirty="0">
                <a:latin typeface="+mn-lt"/>
              </a:rPr>
              <a:t>Chant</a:t>
            </a:r>
          </a:p>
          <a:p>
            <a:pPr marL="171450" indent="-171450">
              <a:buFont typeface="Arial" panose="020B0604020202020204" pitchFamily="34" charset="0"/>
              <a:buChar char="•"/>
            </a:pPr>
            <a:r>
              <a:rPr lang="fr-FR" sz="1050" dirty="0">
                <a:latin typeface="+mn-lt"/>
              </a:rPr>
              <a:t>Randonnée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17177" y="7236837"/>
            <a:ext cx="330909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et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Zone de texte 25">
            <a:extLst>
              <a:ext uri="{FF2B5EF4-FFF2-40B4-BE49-F238E27FC236}">
                <a16:creationId xmlns:a16="http://schemas.microsoft.com/office/drawing/2014/main" id="{F0D45754-49DD-3B7A-C972-D9E87CF691B6}"/>
              </a:ext>
            </a:extLst>
          </p:cNvPr>
          <p:cNvSpPr txBox="1">
            <a:spLocks noChangeArrowheads="1"/>
          </p:cNvSpPr>
          <p:nvPr/>
        </p:nvSpPr>
        <p:spPr bwMode="auto">
          <a:xfrm>
            <a:off x="100443" y="7748039"/>
            <a:ext cx="4150726" cy="1161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Licence professionnelle Systèmes informatiques et logiciels, spécialité administration de systèmes, Université GHI, Ville, Date</a:t>
            </a:r>
          </a:p>
          <a:p>
            <a:pPr marL="171450" indent="-171450">
              <a:buFont typeface="Arial" panose="020B0604020202020204" pitchFamily="34" charset="0"/>
              <a:buChar char="•"/>
            </a:pPr>
            <a:r>
              <a:rPr lang="fr-FR" sz="1050" dirty="0"/>
              <a:t>Certification </a:t>
            </a:r>
            <a:r>
              <a:rPr lang="fr-FR" sz="1050" dirty="0" err="1"/>
              <a:t>CompTIA</a:t>
            </a:r>
            <a:r>
              <a:rPr lang="fr-FR" sz="1050" dirty="0"/>
              <a:t> A+, Date</a:t>
            </a:r>
          </a:p>
          <a:p>
            <a:pPr marL="171450" indent="-171450">
              <a:buFont typeface="Arial" panose="020B0604020202020204" pitchFamily="34" charset="0"/>
              <a:buChar char="•"/>
            </a:pPr>
            <a:r>
              <a:rPr lang="fr-FR" sz="1050" dirty="0"/>
              <a:t>Certification Microsoft </a:t>
            </a:r>
            <a:r>
              <a:rPr lang="fr-FR" sz="1050" dirty="0" err="1"/>
              <a:t>Certified</a:t>
            </a:r>
            <a:r>
              <a:rPr lang="fr-FR" sz="1050" dirty="0"/>
              <a:t> Solutions Associate (MCSA), Date</a:t>
            </a:r>
          </a:p>
          <a:p>
            <a:pPr marL="171450" indent="-171450">
              <a:buFont typeface="Arial" panose="020B0604020202020204" pitchFamily="34" charset="0"/>
              <a:buChar char="•"/>
            </a:pPr>
            <a:r>
              <a:rPr lang="fr-FR" sz="1050" dirty="0"/>
              <a:t>Formation en gestion de projets informatiques, Centre de formation JKL, Date</a:t>
            </a:r>
          </a:p>
        </p:txBody>
      </p:sp>
      <p:cxnSp>
        <p:nvCxnSpPr>
          <p:cNvPr id="7" name="Conector recto 36">
            <a:extLst>
              <a:ext uri="{FF2B5EF4-FFF2-40B4-BE49-F238E27FC236}">
                <a16:creationId xmlns:a16="http://schemas.microsoft.com/office/drawing/2014/main" id="{CAE9BB30-5B99-E875-F5C4-4F7D3359B6A9}"/>
              </a:ext>
            </a:extLst>
          </p:cNvPr>
          <p:cNvCxnSpPr>
            <a:cxnSpLocks/>
          </p:cNvCxnSpPr>
          <p:nvPr/>
        </p:nvCxnSpPr>
        <p:spPr>
          <a:xfrm>
            <a:off x="163902" y="7571799"/>
            <a:ext cx="3976863" cy="0"/>
          </a:xfrm>
          <a:prstGeom prst="line">
            <a:avLst/>
          </a:prstGeom>
          <a:ln/>
        </p:spPr>
        <p:style>
          <a:lnRef idx="2">
            <a:schemeClr val="dk1"/>
          </a:lnRef>
          <a:fillRef idx="0">
            <a:schemeClr val="dk1"/>
          </a:fillRef>
          <a:effectRef idx="1">
            <a:schemeClr val="dk1"/>
          </a:effectRef>
          <a:fontRef idx="minor">
            <a:schemeClr val="tx1"/>
          </a:fontRef>
        </p:style>
      </p:cxnSp>
      <p:pic>
        <p:nvPicPr>
          <p:cNvPr id="4" name="Image 3" descr="Une image contenant personne&#10;&#10;Description générée automatiquement">
            <a:extLst>
              <a:ext uri="{FF2B5EF4-FFF2-40B4-BE49-F238E27FC236}">
                <a16:creationId xmlns:a16="http://schemas.microsoft.com/office/drawing/2014/main" id="{74D2C3C4-0AAF-1AE9-6B82-B9E19808AC52}"/>
              </a:ext>
            </a:extLst>
          </p:cNvPr>
          <p:cNvPicPr>
            <a:picLocks noChangeAspect="1"/>
          </p:cNvPicPr>
          <p:nvPr/>
        </p:nvPicPr>
        <p:blipFill rotWithShape="1">
          <a:blip r:embed="rId7"/>
          <a:srcRect t="2782" b="31043"/>
          <a:stretch/>
        </p:blipFill>
        <p:spPr>
          <a:xfrm>
            <a:off x="4592055" y="127192"/>
            <a:ext cx="2009258" cy="1992100"/>
          </a:xfrm>
          <a:prstGeom prst="ellipse">
            <a:avLst/>
          </a:prstGeom>
          <a:ln w="38100">
            <a:solidFill>
              <a:schemeClr val="accent2"/>
            </a:solidFill>
          </a:ln>
        </p:spPr>
      </p:pic>
      <p:cxnSp>
        <p:nvCxnSpPr>
          <p:cNvPr id="2" name="Conector recto 36">
            <a:extLst>
              <a:ext uri="{FF2B5EF4-FFF2-40B4-BE49-F238E27FC236}">
                <a16:creationId xmlns:a16="http://schemas.microsoft.com/office/drawing/2014/main" id="{C6527E71-A507-6DEC-5B07-BCE11BFA2806}"/>
              </a:ext>
            </a:extLst>
          </p:cNvPr>
          <p:cNvCxnSpPr>
            <a:cxnSpLocks/>
          </p:cNvCxnSpPr>
          <p:nvPr/>
        </p:nvCxnSpPr>
        <p:spPr>
          <a:xfrm>
            <a:off x="181086" y="9196662"/>
            <a:ext cx="1695518"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1734</TotalTime>
  <Words>701</Words>
  <Application>Microsoft Macintosh PowerPoint</Application>
  <PresentationFormat>Format A4 (210 x 297 mm)</PresentationFormat>
  <Paragraphs>70</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43</cp:revision>
  <cp:lastPrinted>2022-05-25T13:38:42Z</cp:lastPrinted>
  <dcterms:created xsi:type="dcterms:W3CDTF">2022-05-25T13:38:28Z</dcterms:created>
  <dcterms:modified xsi:type="dcterms:W3CDTF">2023-03-24T08:27:33Z</dcterms:modified>
</cp:coreProperties>
</file>