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302"/>
    <p:restoredTop sz="96327"/>
  </p:normalViewPr>
  <p:slideViewPr>
    <p:cSldViewPr snapToGrid="0" snapToObjects="1" showGuides="1">
      <p:cViewPr>
        <p:scale>
          <a:sx n="155" d="100"/>
          <a:sy n="155" d="100"/>
        </p:scale>
        <p:origin x="2920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3650" y="628482"/>
            <a:ext cx="3996204" cy="38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fr-FR" b="1" dirty="0"/>
              <a:t>Technicien Libre-Service avec spécialisation en électronique, 15 ans d'expérience</a:t>
            </a:r>
            <a:endParaRPr lang="fr-FR" dirty="0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556" y="2051150"/>
            <a:ext cx="6159175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Technicien libre-service expérimenté avec une spécialisation en électronique et 15 ans d'expérience dans le service à la clientèle et la réparation d'appareils. Doté d'un excellent sens du service et de solides compétences techniques, j'ai aidé de nombreux clients à résoudre leurs problèmes avec leurs appareils électroniques. Motivé par le désir d'aider les clients et de leur fournir un service de qualité.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293" y="1550060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431" y="3655569"/>
            <a:ext cx="3871998" cy="539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Technicien Libre-Service, Électronique</a:t>
            </a:r>
            <a:r>
              <a:rPr lang="fr-FR" sz="1100" dirty="0"/>
              <a:t>, Darty, Marseille — 2011-Présent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Prise en charge du service à la clientèle, en aidant les clients à choisir les produits qui répondent à leurs besoins et en répondant à leurs questions techniques.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Diagnostic et réparation d'une variété d'appareils électroniques, y compris les télévisions, les ordinateurs et les téléphones mobiles.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Formation des nouveaux employés sur les procédures de service à la clientèle et les techniques de réparation.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Maintien d'un niveau élevé de connaissances sur les derniers produits et technologies grâce à la formation continue.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Collaboration avec les autres membres de l'équipe pour assurer une expérience de shopping fluide et agréable pour les clients.</a:t>
            </a:r>
          </a:p>
          <a:p>
            <a:endParaRPr lang="fr-FR" sz="1100" b="1" dirty="0"/>
          </a:p>
          <a:p>
            <a:r>
              <a:rPr lang="fr-FR" sz="1100" b="1" dirty="0"/>
              <a:t>Assistant Technicien Libre-Service, Électronique</a:t>
            </a:r>
            <a:r>
              <a:rPr lang="fr-FR" sz="1100" dirty="0"/>
              <a:t>, Fnac, Marseille — 2006-2011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Aide aux clients dans la sélection des produits électroniques, en fournissant des informations détaillées sur les spécifications et les fonctionnalités des produits.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Assistance à la résolution de problèmes techniques mineurs sur une variété d'appareils électroniques.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Participation à la gestion des stocks, en s'assurant que les produits sont disponibles et bien organisés.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Assistance à l'organisation et à la mise en place de démonstrations de produits en magasin.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 en étroite collaboration avec le technicien principal pour apprendre les techniques de diagnostic et de réparation.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600577" y="1881445"/>
            <a:ext cx="6090154" cy="1236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587176" y="3563955"/>
            <a:ext cx="3683741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3218281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272" y="3655569"/>
            <a:ext cx="2169915" cy="119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Service à la clientèle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Diagnostic et réparation d'appareils électroniques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des produits et technologies électroniques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des stocks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Formation des employés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272" y="508007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782" y="5534068"/>
            <a:ext cx="2176304" cy="1185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Attitude serviable et amicale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en 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Patience et capacité à résoudre des problèmes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Souci du détail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6" y="6809791"/>
            <a:ext cx="2146666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4606286" y="7151072"/>
            <a:ext cx="2113966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4585407" y="3572883"/>
            <a:ext cx="213484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4610221" y="5444046"/>
            <a:ext cx="2020833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4554272" y="7234773"/>
            <a:ext cx="2072848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Brevet de Technicien Supérieur en Systèmes Numériques, Option Electronique et Communications</a:t>
            </a:r>
            <a:r>
              <a:rPr lang="fr-FR" sz="1050" dirty="0"/>
              <a:t> - Lycée Jules Ferry, Marseille, 2006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79" y="108523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fr-FR" sz="2800" dirty="0"/>
              <a:t>Charles</a:t>
            </a:r>
            <a:r>
              <a:rPr lang="fr-FR" sz="2800" b="1" dirty="0"/>
              <a:t> TECHOS</a:t>
            </a:r>
            <a:endParaRPr lang="fr-FR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D7F5AE-63F1-4B9A-05B9-DAB3288C5B41}"/>
              </a:ext>
            </a:extLst>
          </p:cNvPr>
          <p:cNvSpPr/>
          <p:nvPr/>
        </p:nvSpPr>
        <p:spPr>
          <a:xfrm>
            <a:off x="0" y="-1"/>
            <a:ext cx="400050" cy="99060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Cuadro de texto 24">
            <a:extLst>
              <a:ext uri="{FF2B5EF4-FFF2-40B4-BE49-F238E27FC236}">
                <a16:creationId xmlns:a16="http://schemas.microsoft.com/office/drawing/2014/main" id="{4D9FD0DB-ECE2-DA9D-46C7-9A3CBD77B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0" y="128160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D879A010-5295-5E11-1005-67D4E475B103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33" y="734937"/>
            <a:ext cx="219710" cy="219710"/>
          </a:xfrm>
          <a:prstGeom prst="rect">
            <a:avLst/>
          </a:prstGeom>
        </p:spPr>
      </p:pic>
      <p:pic>
        <p:nvPicPr>
          <p:cNvPr id="18" name="Image 13">
            <a:extLst>
              <a:ext uri="{FF2B5EF4-FFF2-40B4-BE49-F238E27FC236}">
                <a16:creationId xmlns:a16="http://schemas.microsoft.com/office/drawing/2014/main" id="{3927E277-C57B-9EEF-CF69-F37929EB3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4" y="167260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 14">
            <a:extLst>
              <a:ext uri="{FF2B5EF4-FFF2-40B4-BE49-F238E27FC236}">
                <a16:creationId xmlns:a16="http://schemas.microsoft.com/office/drawing/2014/main" id="{2B15658C-1E73-7588-FB0A-CA6334EC5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23" y="49430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 17">
            <a:extLst>
              <a:ext uri="{FF2B5EF4-FFF2-40B4-BE49-F238E27FC236}">
                <a16:creationId xmlns:a16="http://schemas.microsoft.com/office/drawing/2014/main" id="{18B4E02C-B11A-A96F-3877-8DE26877D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57" y="1022765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 de texte 5">
            <a:extLst>
              <a:ext uri="{FF2B5EF4-FFF2-40B4-BE49-F238E27FC236}">
                <a16:creationId xmlns:a16="http://schemas.microsoft.com/office/drawing/2014/main" id="{A546CCD1-5939-F373-3A87-D5DACC7F8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431" y="3213889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 de texte 28">
            <a:extLst>
              <a:ext uri="{FF2B5EF4-FFF2-40B4-BE49-F238E27FC236}">
                <a16:creationId xmlns:a16="http://schemas.microsoft.com/office/drawing/2014/main" id="{00A124CC-8900-07C8-6943-11EADB08C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2900" y="8480744"/>
            <a:ext cx="2146666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Conector recto 36">
            <a:extLst>
              <a:ext uri="{FF2B5EF4-FFF2-40B4-BE49-F238E27FC236}">
                <a16:creationId xmlns:a16="http://schemas.microsoft.com/office/drawing/2014/main" id="{5E6C31D2-AAE6-3055-5AFD-246D98F655FD}"/>
              </a:ext>
            </a:extLst>
          </p:cNvPr>
          <p:cNvCxnSpPr>
            <a:cxnSpLocks/>
          </p:cNvCxnSpPr>
          <p:nvPr/>
        </p:nvCxnSpPr>
        <p:spPr>
          <a:xfrm>
            <a:off x="4625600" y="8822025"/>
            <a:ext cx="2113966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44969D3C-72FF-9773-5B79-98D67FE44315}"/>
              </a:ext>
            </a:extLst>
          </p:cNvPr>
          <p:cNvSpPr txBox="1"/>
          <p:nvPr/>
        </p:nvSpPr>
        <p:spPr>
          <a:xfrm>
            <a:off x="4573586" y="8905726"/>
            <a:ext cx="207284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Français - Langue </a:t>
            </a:r>
            <a:r>
              <a:rPr lang="fr-FR" sz="1050" dirty="0" err="1"/>
              <a:t>maternelleAnglais</a:t>
            </a:r>
            <a:r>
              <a:rPr lang="fr-FR" sz="1050" dirty="0"/>
              <a:t> - Niveau B2</a:t>
            </a: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</TotalTime>
  <Words>396</Words>
  <Application>Microsoft Macintosh PowerPoint</Application>
  <PresentationFormat>Format A4 (210 x 297 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102</cp:revision>
  <cp:lastPrinted>2022-05-25T13:38:42Z</cp:lastPrinted>
  <dcterms:created xsi:type="dcterms:W3CDTF">2022-05-25T13:38:28Z</dcterms:created>
  <dcterms:modified xsi:type="dcterms:W3CDTF">2023-07-06T07:33:38Z</dcterms:modified>
</cp:coreProperties>
</file>