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 snapToObjects="1" showGuides="1">
      <p:cViewPr varScale="1">
        <p:scale>
          <a:sx n="184" d="100"/>
          <a:sy n="184" d="100"/>
        </p:scale>
        <p:origin x="2080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4004" y="0"/>
            <a:ext cx="2431225" cy="9906000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490" y="389136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Sophie SURVEILLANTE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107177"/>
            <a:ext cx="405200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Responsable Marketing Expérimentée avec 16 ans d'Expérience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686299" y="87913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164" y="2183641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Professionnelle engagée et dynamique avec plus de 5 ans d'expérience dans la surveillance scolaire. Excellente aptitude à maintenir un environnement sécurisé et positif pour les élèves, tout en respectant les réglementations de l'établissement. Consciencieuse et dotée d'une grande capacité d'écoute, je cherche à mettre mes compétences au service d'une école qui priorise le bien-être et l'épanouissement de ses élèves.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74073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6" y="3482634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7" y="3879274"/>
            <a:ext cx="4142290" cy="206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Surveillante Scolaire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Collège Voltaire, Paris (2016 - Présent)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Surveillance des élèves durant les heures de pause et de cantine, ainsi que pendant les études dirigées.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aux élèves ayant besoin d'assistance ou d'informations.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Respect et application des réglementations de l'établissement.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d'Éducation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Primaire de la Liberté, Paris (2015 - 2016)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Surveillance des élèves lors des heures de pause et à la cantine.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Organisation d'activités ludiques et éducatives.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Assistance à l'équipe enseignante pour diverses tâches administratives.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749087" y="2118355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703164" y="382327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84388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44376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291993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2041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73169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51118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5189" y="812874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093" y="860109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de l'écoute et du dialogue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Patience et bienveillance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d'adaptation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Responsabilité et autonomie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Respect de la confidentialité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490" y="6777452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14812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45483" y="847743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846261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 Economique et Social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Lycée Molière, Boulogne-Billancourt (2013)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Diplôme d'État d'Aide Médico-Psychologique (DEAMP)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Centre de formation des apprentis, Paris (2015)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197" y="6257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34" y="632419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62" y="6717113"/>
            <a:ext cx="2158138" cy="68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B1 (Cadre Européen Commun de Référence)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623711" y="7253240"/>
            <a:ext cx="4051046" cy="99139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Surveillance et maintien de la sécurité des élèves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réglementations scolaires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gérer les situations de crise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Aptitude à interagir positivement avec les élèves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73088" y="715935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71" y="750622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83" y="7884193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(littérature jeunesse et éducative)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et activités de plein air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Bénévolat dans une association d'aide aux devoirs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Cuisine et pâtisserie</a:t>
            </a:r>
          </a:p>
        </p:txBody>
      </p:sp>
      <p:pic>
        <p:nvPicPr>
          <p:cNvPr id="23" name="Image 22" descr="Une image contenant personne, Visage humain, habits, mur&#10;&#10;Description générée automatiquement">
            <a:extLst>
              <a:ext uri="{FF2B5EF4-FFF2-40B4-BE49-F238E27FC236}">
                <a16:creationId xmlns:a16="http://schemas.microsoft.com/office/drawing/2014/main" id="{4E2400F1-FE4A-4BBB-7007-5697776AF22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4331" b="24925"/>
          <a:stretch/>
        </p:blipFill>
        <p:spPr>
          <a:xfrm>
            <a:off x="208974" y="276963"/>
            <a:ext cx="1950757" cy="1964261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</TotalTime>
  <Words>596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110</cp:revision>
  <cp:lastPrinted>2022-05-25T13:38:42Z</cp:lastPrinted>
  <dcterms:created xsi:type="dcterms:W3CDTF">2022-05-25T13:38:28Z</dcterms:created>
  <dcterms:modified xsi:type="dcterms:W3CDTF">2023-05-30T10:22:24Z</dcterms:modified>
</cp:coreProperties>
</file>