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3"/>
    <p:restoredTop sz="96327"/>
  </p:normalViewPr>
  <p:slideViewPr>
    <p:cSldViewPr snapToGrid="0" snapToObjects="1" showGuides="1">
      <p:cViewPr>
        <p:scale>
          <a:sx n="75" d="100"/>
          <a:sy n="75" d="100"/>
        </p:scale>
        <p:origin x="2928" y="5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53650" y="628482"/>
            <a:ext cx="3996204"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b="1" dirty="0"/>
              <a:t>Styliste spécialisée en haute couture, 15 ans d'expérience</a:t>
            </a:r>
            <a:endParaRPr lang="fr-FR" dirty="0"/>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531556" y="2100482"/>
            <a:ext cx="615917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Styliste passionnée avec une spécialisation en haute couture et plus de 15 ans d'expérience dans le design de mode. Avec un œil aiguisé pour les détails et une capacité éprouvée à anticiper les tendances de la mode, j'ai créé de nombreuses collections qui ont été très bien reçues par la critique. Je suis constamment motivée par la création de designs innovants et la recherche de nouvelles inspirations.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553293" y="1550060"/>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510431" y="3655569"/>
            <a:ext cx="3871998" cy="5390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Styliste en Haute Couture</a:t>
            </a:r>
            <a:r>
              <a:rPr lang="fr-FR" sz="1100" dirty="0"/>
              <a:t>, Dior, Paris — 2010-Présent</a:t>
            </a:r>
          </a:p>
          <a:p>
            <a:endParaRPr lang="fr-FR" sz="1100" dirty="0"/>
          </a:p>
          <a:p>
            <a:pPr marL="171450" indent="-171450">
              <a:buFont typeface="Arial" panose="020B0604020202020204" pitchFamily="34" charset="0"/>
              <a:buChar char="•"/>
            </a:pPr>
            <a:r>
              <a:rPr lang="fr-FR" sz="1100" dirty="0"/>
              <a:t>Conception et création de nouvelles collections de haute couture, en veillant à ce qu'elles soient en phase avec les tendances actuelles et futures.</a:t>
            </a:r>
          </a:p>
          <a:p>
            <a:pPr marL="171450" indent="-171450">
              <a:buFont typeface="Arial" panose="020B0604020202020204" pitchFamily="34" charset="0"/>
              <a:buChar char="•"/>
            </a:pPr>
            <a:r>
              <a:rPr lang="fr-FR" sz="1100" dirty="0"/>
              <a:t>Présentation de mes créations lors de défilés de mode internationaux, recevant des critiques positives de la part des médias et des experts de l'industrie.</a:t>
            </a:r>
          </a:p>
          <a:p>
            <a:pPr marL="171450" indent="-171450">
              <a:buFont typeface="Arial" panose="020B0604020202020204" pitchFamily="34" charset="0"/>
              <a:buChar char="•"/>
            </a:pPr>
            <a:r>
              <a:rPr lang="fr-FR" sz="1100" dirty="0"/>
              <a:t>Collaboration avec une équipe de couturiers pour la réalisation des designs, assurant que chaque pièce est parfaitement réalisée et conforme au design original.</a:t>
            </a:r>
          </a:p>
          <a:p>
            <a:pPr marL="171450" indent="-171450">
              <a:buFont typeface="Arial" panose="020B0604020202020204" pitchFamily="34" charset="0"/>
              <a:buChar char="•"/>
            </a:pPr>
            <a:r>
              <a:rPr lang="fr-FR" sz="1100" dirty="0"/>
              <a:t>Gestion des échantillons de tissus, en veillant à utiliser des matériaux de la plus haute qualité pour chaque création.</a:t>
            </a:r>
          </a:p>
          <a:p>
            <a:pPr marL="171450" indent="-171450">
              <a:buFont typeface="Arial" panose="020B0604020202020204" pitchFamily="34" charset="0"/>
              <a:buChar char="•"/>
            </a:pPr>
            <a:r>
              <a:rPr lang="fr-FR" sz="1100" dirty="0"/>
              <a:t>Recherche constante de nouvelles inspirations pour mes designs, en visitant des expositions d'art, en lisant des magazines de mode et en voyageant dans le monde entier.</a:t>
            </a:r>
          </a:p>
          <a:p>
            <a:endParaRPr lang="fr-FR" sz="1100" b="1" dirty="0"/>
          </a:p>
          <a:p>
            <a:r>
              <a:rPr lang="fr-FR" sz="1100" b="1" dirty="0"/>
              <a:t>Assistant Styliste</a:t>
            </a:r>
            <a:r>
              <a:rPr lang="fr-FR" sz="1100" dirty="0"/>
              <a:t>, Chanel, Paris — 2006-2010</a:t>
            </a:r>
          </a:p>
          <a:p>
            <a:endParaRPr lang="fr-FR" sz="1100" dirty="0"/>
          </a:p>
          <a:p>
            <a:pPr marL="171450" indent="-171450">
              <a:buFont typeface="Arial" panose="020B0604020202020204" pitchFamily="34" charset="0"/>
              <a:buChar char="•"/>
            </a:pPr>
            <a:r>
              <a:rPr lang="fr-FR" sz="1100" dirty="0"/>
              <a:t>Assistanat du styliste en chef dans la création de nouvelles collections, en aidant à choisir les tissus et à dessiner les designs.</a:t>
            </a:r>
          </a:p>
          <a:p>
            <a:pPr marL="171450" indent="-171450">
              <a:buFont typeface="Arial" panose="020B0604020202020204" pitchFamily="34" charset="0"/>
              <a:buChar char="•"/>
            </a:pPr>
            <a:r>
              <a:rPr lang="fr-FR" sz="1100" dirty="0"/>
              <a:t>Participation à l'organisation de défilés de mode, en veillant à ce que chaque pièce soit prête à temps et présentée de manière optimale.</a:t>
            </a:r>
          </a:p>
          <a:p>
            <a:pPr marL="171450" indent="-171450">
              <a:buFont typeface="Arial" panose="020B0604020202020204" pitchFamily="34" charset="0"/>
              <a:buChar char="•"/>
            </a:pPr>
            <a:r>
              <a:rPr lang="fr-FR" sz="1100" dirty="0"/>
              <a:t>Gestion de la logistique des échantillons de tissus, en assurant un stockage adéquat et un accès facile pour le styliste en chef.</a:t>
            </a:r>
          </a:p>
          <a:p>
            <a:pPr marL="171450" indent="-171450">
              <a:buFont typeface="Arial" panose="020B0604020202020204" pitchFamily="34" charset="0"/>
              <a:buChar char="•"/>
            </a:pPr>
            <a:r>
              <a:rPr lang="fr-FR" sz="1100" dirty="0"/>
              <a:t>Aide à la réalisation de </a:t>
            </a:r>
            <a:r>
              <a:rPr lang="fr-FR" sz="1100" dirty="0" err="1"/>
              <a:t>mood</a:t>
            </a:r>
            <a:r>
              <a:rPr lang="fr-FR" sz="1100" dirty="0"/>
              <a:t> </a:t>
            </a:r>
            <a:r>
              <a:rPr lang="fr-FR" sz="1100" dirty="0" err="1"/>
              <a:t>boards</a:t>
            </a:r>
            <a:r>
              <a:rPr lang="fr-FR" sz="1100" dirty="0"/>
              <a:t> pour inspirer de nouvelles collections.</a:t>
            </a:r>
          </a:p>
          <a:p>
            <a:pPr marL="171450" indent="-171450">
              <a:buFont typeface="Arial" panose="020B0604020202020204" pitchFamily="34" charset="0"/>
              <a:buChar char="•"/>
            </a:pPr>
            <a:r>
              <a:rPr lang="fr-FR" sz="1100" dirty="0"/>
              <a:t>Travail en étroite collaboration avec l'équipe de couture pour assurer la réalisation précise des designs.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600577" y="1881445"/>
            <a:ext cx="6090154" cy="12362"/>
          </a:xfrm>
          <a:prstGeom prst="line">
            <a:avLst/>
          </a:prstGeom>
          <a:ln>
            <a:solidFill>
              <a:schemeClr val="accent4"/>
            </a:solidFill>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587176" y="3563955"/>
            <a:ext cx="3683741" cy="0"/>
          </a:xfrm>
          <a:prstGeom prst="line">
            <a:avLst/>
          </a:prstGeom>
          <a:ln>
            <a:solidFill>
              <a:schemeClr val="accent4"/>
            </a:solidFill>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516437" y="321828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54272" y="3655569"/>
            <a:ext cx="2169915" cy="1194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Design de mode</a:t>
            </a:r>
          </a:p>
          <a:p>
            <a:pPr marL="171450" indent="-171450">
              <a:buFont typeface="Arial" panose="020B0604020202020204" pitchFamily="34" charset="0"/>
              <a:buChar char="•"/>
            </a:pPr>
            <a:r>
              <a:rPr lang="fr-FR" sz="1100" dirty="0"/>
              <a:t>Connaissance des tissus et des techniques de couture</a:t>
            </a:r>
          </a:p>
          <a:p>
            <a:pPr marL="171450" indent="-171450">
              <a:buFont typeface="Arial" panose="020B0604020202020204" pitchFamily="34" charset="0"/>
              <a:buChar char="•"/>
            </a:pPr>
            <a:r>
              <a:rPr lang="fr-FR" sz="1100" dirty="0"/>
              <a:t>Capacité à anticiper les tendances de la mode</a:t>
            </a:r>
          </a:p>
          <a:p>
            <a:pPr marL="171450" indent="-171450">
              <a:buFont typeface="Arial" panose="020B0604020202020204" pitchFamily="34" charset="0"/>
              <a:buChar char="•"/>
            </a:pPr>
            <a:r>
              <a:rPr lang="fr-FR" sz="1100" dirty="0"/>
              <a:t>Organisation de défilés de mode</a:t>
            </a:r>
          </a:p>
          <a:p>
            <a:pPr marL="171450" indent="-171450">
              <a:buFont typeface="Arial" panose="020B0604020202020204" pitchFamily="34" charset="0"/>
              <a:buChar char="•"/>
            </a:pPr>
            <a:r>
              <a:rPr lang="fr-FR" sz="1100" dirty="0"/>
              <a:t>Création de </a:t>
            </a:r>
            <a:r>
              <a:rPr lang="fr-FR" sz="1100" dirty="0" err="1"/>
              <a:t>mood</a:t>
            </a:r>
            <a:r>
              <a:rPr lang="fr-FR" sz="1100" dirty="0"/>
              <a:t> </a:t>
            </a:r>
            <a:r>
              <a:rPr lang="fr-FR" sz="1100" dirty="0" err="1"/>
              <a:t>boards</a:t>
            </a:r>
            <a:endParaRPr lang="fr-FR" sz="1100" dirty="0"/>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54272" y="5188612"/>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581782" y="5642608"/>
            <a:ext cx="2176304" cy="1535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Créativité et sens de l'esthétique</a:t>
            </a:r>
          </a:p>
          <a:p>
            <a:pPr marL="171450" indent="-171450">
              <a:buFont typeface="Arial" panose="020B0604020202020204" pitchFamily="34" charset="0"/>
              <a:buChar char="•"/>
            </a:pPr>
            <a:r>
              <a:rPr lang="fr-FR" sz="1100" dirty="0"/>
              <a:t>Attention aux détails</a:t>
            </a:r>
          </a:p>
          <a:p>
            <a:pPr marL="171450" indent="-171450">
              <a:buFont typeface="Arial" panose="020B0604020202020204" pitchFamily="34" charset="0"/>
              <a:buChar char="•"/>
            </a:pPr>
            <a:r>
              <a:rPr lang="fr-FR" sz="1100" dirty="0"/>
              <a:t>Excellentes compétences en communication</a:t>
            </a:r>
          </a:p>
          <a:p>
            <a:pPr marL="171450" indent="-171450">
              <a:buFont typeface="Arial" panose="020B0604020202020204" pitchFamily="34" charset="0"/>
              <a:buChar char="•"/>
            </a:pPr>
            <a:r>
              <a:rPr lang="fr-FR" sz="1100" dirty="0"/>
              <a:t>Capacité à travailler sous pression</a:t>
            </a:r>
          </a:p>
          <a:p>
            <a:pPr marL="171450" indent="-171450">
              <a:buFont typeface="Arial" panose="020B0604020202020204" pitchFamily="34" charset="0"/>
              <a:buChar char="•"/>
            </a:pPr>
            <a:r>
              <a:rPr lang="fr-FR" sz="1100" dirty="0"/>
              <a:t>Esprit d'équipe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573586" y="7177693"/>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606286" y="7518974"/>
            <a:ext cx="2113966" cy="0"/>
          </a:xfrm>
          <a:prstGeom prst="line">
            <a:avLst/>
          </a:prstGeom>
          <a:ln>
            <a:solidFill>
              <a:schemeClr val="accent4"/>
            </a:solidFill>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585407" y="3572883"/>
            <a:ext cx="2134845" cy="0"/>
          </a:xfrm>
          <a:prstGeom prst="line">
            <a:avLst/>
          </a:prstGeom>
          <a:ln>
            <a:solidFill>
              <a:schemeClr val="accent4"/>
            </a:solidFill>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610221" y="5552587"/>
            <a:ext cx="2020833" cy="0"/>
          </a:xfrm>
          <a:prstGeom prst="line">
            <a:avLst/>
          </a:prstGeom>
          <a:ln>
            <a:solidFill>
              <a:schemeClr val="accent4"/>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554272" y="7602675"/>
            <a:ext cx="2072848" cy="738664"/>
          </a:xfrm>
          <a:prstGeom prst="rect">
            <a:avLst/>
          </a:prstGeom>
          <a:noFill/>
        </p:spPr>
        <p:txBody>
          <a:bodyPr wrap="square">
            <a:spAutoFit/>
          </a:bodyPr>
          <a:lstStyle/>
          <a:p>
            <a:pPr marL="171450" indent="-171450">
              <a:buFont typeface="Arial" panose="020B0604020202020204" pitchFamily="34" charset="0"/>
              <a:buChar char="•"/>
            </a:pPr>
            <a:r>
              <a:rPr lang="fr-FR" sz="1050" b="1" dirty="0"/>
              <a:t>Diplôme Supérieur d'Arts Appliqués, spécialité Design de Mode</a:t>
            </a:r>
            <a:r>
              <a:rPr lang="fr-FR" sz="1050" dirty="0"/>
              <a:t> - École Duperré, Paris, 2006</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815179" y="108523"/>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sz="2800" b="1" dirty="0"/>
              <a:t>Jeanne LESTYLE</a:t>
            </a:r>
            <a:endParaRPr lang="fr-FR" sz="2800" dirty="0"/>
          </a:p>
        </p:txBody>
      </p:sp>
      <p:sp>
        <p:nvSpPr>
          <p:cNvPr id="10" name="Rectangle 9">
            <a:extLst>
              <a:ext uri="{FF2B5EF4-FFF2-40B4-BE49-F238E27FC236}">
                <a16:creationId xmlns:a16="http://schemas.microsoft.com/office/drawing/2014/main" id="{14D7F5AE-63F1-4B9A-05B9-DAB3288C5B41}"/>
              </a:ext>
            </a:extLst>
          </p:cNvPr>
          <p:cNvSpPr/>
          <p:nvPr/>
        </p:nvSpPr>
        <p:spPr>
          <a:xfrm>
            <a:off x="0" y="-1"/>
            <a:ext cx="400050" cy="9906001"/>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32750" y="12816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85133"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304"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623"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557"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3" name="Zone de texte 5">
            <a:extLst>
              <a:ext uri="{FF2B5EF4-FFF2-40B4-BE49-F238E27FC236}">
                <a16:creationId xmlns:a16="http://schemas.microsoft.com/office/drawing/2014/main" id="{A546CCD1-5939-F373-3A87-D5DACC7F8552}"/>
              </a:ext>
            </a:extLst>
          </p:cNvPr>
          <p:cNvSpPr txBox="1">
            <a:spLocks noChangeArrowheads="1"/>
          </p:cNvSpPr>
          <p:nvPr/>
        </p:nvSpPr>
        <p:spPr bwMode="auto">
          <a:xfrm>
            <a:off x="510431" y="321388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Zone de texte 28">
            <a:extLst>
              <a:ext uri="{FF2B5EF4-FFF2-40B4-BE49-F238E27FC236}">
                <a16:creationId xmlns:a16="http://schemas.microsoft.com/office/drawing/2014/main" id="{00A124CC-8900-07C8-6943-11EADB08CAB3}"/>
              </a:ext>
            </a:extLst>
          </p:cNvPr>
          <p:cNvSpPr txBox="1">
            <a:spLocks noChangeArrowheads="1"/>
          </p:cNvSpPr>
          <p:nvPr/>
        </p:nvSpPr>
        <p:spPr bwMode="auto">
          <a:xfrm>
            <a:off x="4592900" y="8480744"/>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effectLst/>
              <a:latin typeface="Arial" panose="020B0604020202020204" pitchFamily="34" charset="0"/>
            </a:endParaRPr>
          </a:p>
        </p:txBody>
      </p:sp>
      <p:cxnSp>
        <p:nvCxnSpPr>
          <p:cNvPr id="8" name="Conector recto 36">
            <a:extLst>
              <a:ext uri="{FF2B5EF4-FFF2-40B4-BE49-F238E27FC236}">
                <a16:creationId xmlns:a16="http://schemas.microsoft.com/office/drawing/2014/main" id="{5E6C31D2-AAE6-3055-5AFD-246D98F655FD}"/>
              </a:ext>
            </a:extLst>
          </p:cNvPr>
          <p:cNvCxnSpPr>
            <a:cxnSpLocks/>
          </p:cNvCxnSpPr>
          <p:nvPr/>
        </p:nvCxnSpPr>
        <p:spPr>
          <a:xfrm>
            <a:off x="4625600" y="8822025"/>
            <a:ext cx="2113966" cy="0"/>
          </a:xfrm>
          <a:prstGeom prst="line">
            <a:avLst/>
          </a:prstGeom>
          <a:ln>
            <a:solidFill>
              <a:schemeClr val="accent4"/>
            </a:solidFill>
          </a:ln>
        </p:spPr>
        <p:style>
          <a:lnRef idx="2">
            <a:schemeClr val="dk1"/>
          </a:lnRef>
          <a:fillRef idx="0">
            <a:schemeClr val="dk1"/>
          </a:fillRef>
          <a:effectRef idx="1">
            <a:schemeClr val="dk1"/>
          </a:effectRef>
          <a:fontRef idx="minor">
            <a:schemeClr val="tx1"/>
          </a:fontRef>
        </p:style>
      </p:cxnSp>
      <p:sp>
        <p:nvSpPr>
          <p:cNvPr id="14" name="ZoneTexte 13">
            <a:extLst>
              <a:ext uri="{FF2B5EF4-FFF2-40B4-BE49-F238E27FC236}">
                <a16:creationId xmlns:a16="http://schemas.microsoft.com/office/drawing/2014/main" id="{44969D3C-72FF-9773-5B79-98D67FE44315}"/>
              </a:ext>
            </a:extLst>
          </p:cNvPr>
          <p:cNvSpPr txBox="1"/>
          <p:nvPr/>
        </p:nvSpPr>
        <p:spPr>
          <a:xfrm>
            <a:off x="4573586" y="8905726"/>
            <a:ext cx="2072848" cy="577081"/>
          </a:xfrm>
          <a:prstGeom prst="rect">
            <a:avLst/>
          </a:prstGeom>
          <a:noFill/>
        </p:spPr>
        <p:txBody>
          <a:bodyPr wrap="square">
            <a:spAutoFit/>
          </a:bodyPr>
          <a:lstStyle/>
          <a:p>
            <a:pPr marL="171450" indent="-171450">
              <a:buFont typeface="Arial" panose="020B0604020202020204" pitchFamily="34" charset="0"/>
              <a:buChar char="•"/>
            </a:pPr>
            <a:r>
              <a:rPr lang="fr-FR" sz="1050" dirty="0"/>
              <a:t>Français - Langue maternelle</a:t>
            </a:r>
          </a:p>
          <a:p>
            <a:pPr marL="171450" indent="-171450">
              <a:buFont typeface="Arial" panose="020B0604020202020204" pitchFamily="34" charset="0"/>
              <a:buChar char="•"/>
            </a:pPr>
            <a:r>
              <a:rPr lang="fr-FR" sz="1050" dirty="0"/>
              <a:t>Anglais - Niveau B1</a:t>
            </a:r>
          </a:p>
          <a:p>
            <a:pPr marL="171450" indent="-171450">
              <a:buFont typeface="Arial" panose="020B0604020202020204" pitchFamily="34" charset="0"/>
              <a:buChar char="•"/>
            </a:pPr>
            <a:r>
              <a:rPr lang="fr-FR" sz="1050" dirty="0"/>
              <a:t>Italien - Niveau B2</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1011</TotalTime>
  <Words>436</Words>
  <Application>Microsoft Macintosh PowerPoint</Application>
  <PresentationFormat>Format A4 (210 x 297 mm)</PresentationFormat>
  <Paragraphs>42</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95</cp:revision>
  <cp:lastPrinted>2022-05-25T13:38:42Z</cp:lastPrinted>
  <dcterms:created xsi:type="dcterms:W3CDTF">2022-05-25T13:38:28Z</dcterms:created>
  <dcterms:modified xsi:type="dcterms:W3CDTF">2023-07-06T07:26:32Z</dcterms:modified>
</cp:coreProperties>
</file>