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CA9CA9"/>
    <a:srgbClr val="D9B4C1"/>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37"/>
    <p:restoredTop sz="92098"/>
  </p:normalViewPr>
  <p:slideViewPr>
    <p:cSldViewPr snapToGrid="0" snapToObjects="1" showGuides="1">
      <p:cViewPr varScale="1">
        <p:scale>
          <a:sx n="220" d="100"/>
          <a:sy n="220" d="100"/>
        </p:scale>
        <p:origin x="1216"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03/07/2023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03/07/2023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03/07/2023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03/07/2023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4433611" y="32067"/>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26791" y="754936"/>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Standardiste Expérimentée avec une Expertise en Gestion de Service Client</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190177" y="611012"/>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66159" y="1728572"/>
            <a:ext cx="4094382" cy="11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Standardiste chevronnée avec une expérience significative dans la prestation de services d'accueil et de communication de qualité. Reconnue pour la gestion efficace des appels entrants et sortants, la résolution des requêtes des clients et la coordination des communications internes. Réputée pour ma courtoisie, mon professionnalisme et ma capacité à travailler dans un environnement dynamique et rapide.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44026" y="135745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49550" y="2978216"/>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36496" y="3370502"/>
            <a:ext cx="4175707" cy="3053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2009 - Présent : Standardiste, Société XYZ, Paris</a:t>
            </a:r>
          </a:p>
          <a:p>
            <a:endParaRPr lang="fr-FR" sz="1100" b="1" dirty="0"/>
          </a:p>
          <a:p>
            <a:pPr marL="171450" indent="-171450">
              <a:buFont typeface="Arial" panose="020B0604020202020204" pitchFamily="34" charset="0"/>
              <a:buChar char="•"/>
            </a:pPr>
            <a:r>
              <a:rPr lang="fr-FR" sz="1100" dirty="0"/>
              <a:t>Gestion efficace d'un volume élevé d'appels entrants et sortants.</a:t>
            </a:r>
          </a:p>
          <a:p>
            <a:pPr marL="171450" indent="-171450">
              <a:buFont typeface="Arial" panose="020B0604020202020204" pitchFamily="34" charset="0"/>
              <a:buChar char="•"/>
            </a:pPr>
            <a:r>
              <a:rPr lang="fr-FR" sz="1100" dirty="0"/>
              <a:t>Fourniture d'informations précises et opportunes aux appelants.</a:t>
            </a:r>
          </a:p>
          <a:p>
            <a:pPr marL="171450" indent="-171450">
              <a:buFont typeface="Arial" panose="020B0604020202020204" pitchFamily="34" charset="0"/>
              <a:buChar char="•"/>
            </a:pPr>
            <a:r>
              <a:rPr lang="fr-FR" sz="1100" dirty="0"/>
              <a:t>Prise de messages et coordination des communications internes.</a:t>
            </a:r>
          </a:p>
          <a:p>
            <a:pPr marL="171450" indent="-171450">
              <a:buFont typeface="Arial" panose="020B0604020202020204" pitchFamily="34" charset="0"/>
              <a:buChar char="•"/>
            </a:pPr>
            <a:r>
              <a:rPr lang="fr-FR" sz="1100" dirty="0"/>
              <a:t>Traitement des demandes des clients avec professionnalisme et courtoisie.</a:t>
            </a:r>
          </a:p>
          <a:p>
            <a:pPr marL="171450" indent="-171450">
              <a:buFont typeface="Arial" panose="020B0604020202020204" pitchFamily="34" charset="0"/>
              <a:buChar char="•"/>
            </a:pPr>
            <a:r>
              <a:rPr lang="fr-FR" sz="1100" dirty="0"/>
              <a:t>Réception et distribution du courrier et des colis entrants.</a:t>
            </a:r>
          </a:p>
          <a:p>
            <a:pPr marL="171450" indent="-171450">
              <a:buFont typeface="Arial" panose="020B0604020202020204" pitchFamily="34" charset="0"/>
              <a:buChar char="•"/>
            </a:pPr>
            <a:r>
              <a:rPr lang="fr-FR" sz="1100" dirty="0"/>
              <a:t>Participation à l'amélioration de la satisfaction des clients par la fourniture d'un service de qualité.</a:t>
            </a:r>
          </a:p>
          <a:p>
            <a:endParaRPr lang="fr-FR" sz="1100" b="1" dirty="0"/>
          </a:p>
          <a:p>
            <a:r>
              <a:rPr lang="fr-FR" sz="1100" b="1" dirty="0"/>
              <a:t>2007 - 2009 : Réceptionniste, Hôtel ABC, Paris</a:t>
            </a:r>
          </a:p>
          <a:p>
            <a:endParaRPr lang="fr-FR" sz="1100" b="1" dirty="0"/>
          </a:p>
          <a:p>
            <a:pPr marL="171450" indent="-171450">
              <a:buFont typeface="Arial" panose="020B0604020202020204" pitchFamily="34" charset="0"/>
              <a:buChar char="•"/>
            </a:pPr>
            <a:r>
              <a:rPr lang="fr-FR" sz="1100" dirty="0"/>
              <a:t>Accueil des clients à leur arrivée et fourniture d'informations sur les services de l'hôtel.</a:t>
            </a:r>
          </a:p>
          <a:p>
            <a:pPr marL="171450" indent="-171450">
              <a:buFont typeface="Arial" panose="020B0604020202020204" pitchFamily="34" charset="0"/>
              <a:buChar char="•"/>
            </a:pPr>
            <a:r>
              <a:rPr lang="fr-FR" sz="1100" dirty="0"/>
              <a:t>Gestion des réservations et des annulations.</a:t>
            </a:r>
          </a:p>
          <a:p>
            <a:pPr marL="171450" indent="-171450">
              <a:buFont typeface="Arial" panose="020B0604020202020204" pitchFamily="34" charset="0"/>
              <a:buChar char="•"/>
            </a:pPr>
            <a:r>
              <a:rPr lang="fr-FR" sz="1100" dirty="0"/>
              <a:t>Gestion des appels entrants et sortants.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29545" y="170120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35919" y="3331771"/>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17709" y="2184295"/>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1705" y="2788938"/>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876" y="2221261"/>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4195" y="254830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8129" y="3076766"/>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973" y="177929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49071" y="646831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61718" y="6894430"/>
            <a:ext cx="4207804" cy="1162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Excellentes compétences en communication orale</a:t>
            </a:r>
          </a:p>
          <a:p>
            <a:pPr marL="171450" indent="-171450">
              <a:buFont typeface="Arial" panose="020B0604020202020204" pitchFamily="34" charset="0"/>
              <a:buChar char="•"/>
            </a:pPr>
            <a:r>
              <a:rPr lang="fr-FR" sz="1100" dirty="0"/>
              <a:t>Capacité à gérer un volume élevé d'appels</a:t>
            </a:r>
          </a:p>
          <a:p>
            <a:pPr marL="171450" indent="-171450">
              <a:buFont typeface="Arial" panose="020B0604020202020204" pitchFamily="34" charset="0"/>
              <a:buChar char="•"/>
            </a:pPr>
            <a:r>
              <a:rPr lang="fr-FR" sz="1100" dirty="0"/>
              <a:t>Compétences en service à la clientèle</a:t>
            </a:r>
          </a:p>
          <a:p>
            <a:pPr marL="171450" indent="-171450">
              <a:buFont typeface="Arial" panose="020B0604020202020204" pitchFamily="34" charset="0"/>
              <a:buChar char="•"/>
            </a:pPr>
            <a:r>
              <a:rPr lang="fr-FR" sz="1100" dirty="0"/>
              <a:t>Connaissance des systèmes téléphoniques et informatiques</a:t>
            </a:r>
          </a:p>
          <a:p>
            <a:pPr marL="171450" indent="-171450">
              <a:buFont typeface="Arial" panose="020B0604020202020204" pitchFamily="34" charset="0"/>
              <a:buChar char="•"/>
            </a:pPr>
            <a:r>
              <a:rPr lang="fr-FR" sz="1100" dirty="0"/>
              <a:t>Capacité à travailler dans un environnement rapide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178786" y="7950397"/>
            <a:ext cx="198589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61718" y="8340927"/>
            <a:ext cx="4185524" cy="1000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Très organisée</a:t>
            </a:r>
          </a:p>
          <a:p>
            <a:pPr marL="171450" indent="-171450">
              <a:buFont typeface="Arial" panose="020B0604020202020204" pitchFamily="34" charset="0"/>
              <a:buChar char="•"/>
            </a:pPr>
            <a:r>
              <a:rPr lang="fr-FR" sz="1100" dirty="0"/>
              <a:t>Fortes compétences en gestion du temps</a:t>
            </a:r>
          </a:p>
          <a:p>
            <a:pPr marL="171450" indent="-171450">
              <a:buFont typeface="Arial" panose="020B0604020202020204" pitchFamily="34" charset="0"/>
              <a:buChar char="•"/>
            </a:pPr>
            <a:r>
              <a:rPr lang="fr-FR" sz="1100" dirty="0"/>
              <a:t>Capacité à gérer plusieurs tâches à la fois</a:t>
            </a:r>
          </a:p>
          <a:p>
            <a:pPr marL="171450" indent="-171450">
              <a:buFont typeface="Arial" panose="020B0604020202020204" pitchFamily="34" charset="0"/>
              <a:buChar char="•"/>
            </a:pPr>
            <a:r>
              <a:rPr lang="fr-FR" sz="1100" dirty="0"/>
              <a:t>Courtoisie et professionnalisme</a:t>
            </a:r>
          </a:p>
          <a:p>
            <a:pPr marL="171450" indent="-171450">
              <a:buFont typeface="Arial" panose="020B0604020202020204" pitchFamily="34" charset="0"/>
              <a:buChar char="•"/>
            </a:pPr>
            <a:r>
              <a:rPr lang="fr-FR" sz="1100" dirty="0"/>
              <a:t>Capacité à rester calme dans des situations stressantes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503457" y="4370333"/>
            <a:ext cx="2237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536157" y="4711614"/>
            <a:ext cx="2174431"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39701" y="2104745"/>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20362" y="6833657"/>
            <a:ext cx="4062459"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78786" y="8304303"/>
            <a:ext cx="4133417"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493941" y="4800137"/>
            <a:ext cx="2216648" cy="738664"/>
          </a:xfrm>
          <a:prstGeom prst="rect">
            <a:avLst/>
          </a:prstGeom>
          <a:noFill/>
        </p:spPr>
        <p:txBody>
          <a:bodyPr wrap="square">
            <a:spAutoFit/>
          </a:bodyPr>
          <a:lstStyle/>
          <a:p>
            <a:pPr marL="171450" indent="-171450">
              <a:buFont typeface="Arial" panose="020B0604020202020204" pitchFamily="34" charset="0"/>
              <a:buChar char="•"/>
            </a:pPr>
            <a:r>
              <a:rPr lang="fr-FR" sz="1050" dirty="0"/>
              <a:t>2007 : Baccalauréat Professionnel Accueil - Relation Clients et Usagers, Lycée Professionnel des Métiers de l'Accueil,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6791" y="71526"/>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Sophie</a:t>
            </a:r>
            <a:r>
              <a:rPr lang="fr-FR" sz="2800" b="1" dirty="0"/>
              <a:t> O'STANDART</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476974" y="342775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4519768" y="376457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505893" y="3818716"/>
            <a:ext cx="2190016" cy="5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5145843" y="720801"/>
            <a:ext cx="2430148" cy="982542"/>
          </a:xfrm>
          <a:prstGeom prst="triangle">
            <a:avLst>
              <a:gd name="adj" fmla="val 10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427381" y="-3003"/>
            <a:ext cx="2430148" cy="982542"/>
          </a:xfrm>
          <a:prstGeom prst="triangle">
            <a:avLst>
              <a:gd name="adj" fmla="val 10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 de texte 28">
            <a:extLst>
              <a:ext uri="{FF2B5EF4-FFF2-40B4-BE49-F238E27FC236}">
                <a16:creationId xmlns:a16="http://schemas.microsoft.com/office/drawing/2014/main" id="{2508CCAB-A2BE-DFF2-CCF9-5E2E34DBE54F}"/>
              </a:ext>
            </a:extLst>
          </p:cNvPr>
          <p:cNvSpPr txBox="1">
            <a:spLocks noChangeArrowheads="1"/>
          </p:cNvSpPr>
          <p:nvPr/>
        </p:nvSpPr>
        <p:spPr bwMode="auto">
          <a:xfrm>
            <a:off x="4494788" y="5699410"/>
            <a:ext cx="2237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CD028DEB-F9CD-7580-C5AF-624A1C98F652}"/>
              </a:ext>
            </a:extLst>
          </p:cNvPr>
          <p:cNvCxnSpPr>
            <a:cxnSpLocks/>
          </p:cNvCxnSpPr>
          <p:nvPr/>
        </p:nvCxnSpPr>
        <p:spPr>
          <a:xfrm>
            <a:off x="4527488" y="6040691"/>
            <a:ext cx="2174431" cy="0"/>
          </a:xfrm>
          <a:prstGeom prst="line">
            <a:avLst/>
          </a:prstGeom>
          <a:ln/>
        </p:spPr>
        <p:style>
          <a:lnRef idx="2">
            <a:schemeClr val="dk1"/>
          </a:lnRef>
          <a:fillRef idx="0">
            <a:schemeClr val="dk1"/>
          </a:fillRef>
          <a:effectRef idx="1">
            <a:schemeClr val="dk1"/>
          </a:effectRef>
          <a:fontRef idx="minor">
            <a:schemeClr val="tx1"/>
          </a:fontRef>
        </p:style>
      </p:cxnSp>
      <p:sp>
        <p:nvSpPr>
          <p:cNvPr id="13" name="ZoneTexte 12">
            <a:extLst>
              <a:ext uri="{FF2B5EF4-FFF2-40B4-BE49-F238E27FC236}">
                <a16:creationId xmlns:a16="http://schemas.microsoft.com/office/drawing/2014/main" id="{F0BDF895-A6C8-84B7-193A-87151DDAA400}"/>
              </a:ext>
            </a:extLst>
          </p:cNvPr>
          <p:cNvSpPr txBox="1"/>
          <p:nvPr/>
        </p:nvSpPr>
        <p:spPr>
          <a:xfrm>
            <a:off x="4485272" y="6129214"/>
            <a:ext cx="2216648" cy="1061829"/>
          </a:xfrm>
          <a:prstGeom prst="rect">
            <a:avLst/>
          </a:prstGeom>
          <a:noFill/>
        </p:spPr>
        <p:txBody>
          <a:bodyPr wrap="square">
            <a:spAutoFit/>
          </a:bodyPr>
          <a:lstStyle/>
          <a:p>
            <a:pPr marL="171450" indent="-171450">
              <a:buFont typeface="Arial" panose="020B0604020202020204" pitchFamily="34" charset="0"/>
              <a:buChar char="•"/>
            </a:pPr>
            <a:r>
              <a:rPr lang="fr-FR" sz="1050" dirty="0"/>
              <a:t>Lecture : pour se détendre et se perfectionner en anglais</a:t>
            </a:r>
          </a:p>
          <a:p>
            <a:pPr marL="171450" indent="-171450">
              <a:buFont typeface="Arial" panose="020B0604020202020204" pitchFamily="34" charset="0"/>
              <a:buChar char="•"/>
            </a:pPr>
            <a:r>
              <a:rPr lang="fr-FR" sz="1050" dirty="0"/>
              <a:t>Yoga : pour rester calme et concentrée</a:t>
            </a:r>
          </a:p>
          <a:p>
            <a:pPr marL="171450" indent="-171450">
              <a:buFont typeface="Arial" panose="020B0604020202020204" pitchFamily="34" charset="0"/>
              <a:buChar char="•"/>
            </a:pPr>
            <a:r>
              <a:rPr lang="fr-FR" sz="1050" dirty="0"/>
              <a:t>Cuisine : passionnée par la cuisine française traditionnelle</a:t>
            </a:r>
          </a:p>
        </p:txBody>
      </p:sp>
      <p:pic>
        <p:nvPicPr>
          <p:cNvPr id="16" name="Image 15" descr="Une image contenant habits, personne, Visage humain, sourire&#10;&#10;Description générée automatiquement">
            <a:extLst>
              <a:ext uri="{FF2B5EF4-FFF2-40B4-BE49-F238E27FC236}">
                <a16:creationId xmlns:a16="http://schemas.microsoft.com/office/drawing/2014/main" id="{A24E2F60-AF20-DACD-8592-14A01F8237B8}"/>
              </a:ext>
            </a:extLst>
          </p:cNvPr>
          <p:cNvPicPr>
            <a:picLocks noChangeAspect="1"/>
          </p:cNvPicPr>
          <p:nvPr/>
        </p:nvPicPr>
        <p:blipFill rotWithShape="1">
          <a:blip r:embed="rId7"/>
          <a:srcRect r="35445"/>
          <a:stretch/>
        </p:blipFill>
        <p:spPr>
          <a:xfrm>
            <a:off x="4863211" y="129199"/>
            <a:ext cx="1625209" cy="1680339"/>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1856</TotalTime>
  <Words>331</Words>
  <Application>Microsoft Macintosh PowerPoint</Application>
  <PresentationFormat>Format A4 (210 x 297 mm)</PresentationFormat>
  <Paragraphs>47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248</cp:revision>
  <cp:lastPrinted>2022-05-25T13:38:42Z</cp:lastPrinted>
  <dcterms:created xsi:type="dcterms:W3CDTF">2022-05-25T13:38:28Z</dcterms:created>
  <dcterms:modified xsi:type="dcterms:W3CDTF">2023-07-03T10:11:27Z</dcterms:modified>
</cp:coreProperties>
</file>