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12"/>
    <p:restoredTop sz="96327"/>
  </p:normalViewPr>
  <p:slideViewPr>
    <p:cSldViewPr snapToGrid="0" snapToObjects="1" showGuides="1">
      <p:cViewPr>
        <p:scale>
          <a:sx n="93" d="100"/>
          <a:sy n="93" d="100"/>
        </p:scale>
        <p:origin x="2464" y="168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13/08/2022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13/08/2022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13/08/2022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13/08/2022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13/08/2022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13/08/2022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13/08/2022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3" name="Rectángulo 39">
            <a:extLst>
              <a:ext uri="{FF2B5EF4-FFF2-40B4-BE49-F238E27FC236}">
                <a16:creationId xmlns:a16="http://schemas.microsoft.com/office/drawing/2014/main" id="{584E78DD-7286-A14F-E91E-B6126A99B3B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4304462" y="0"/>
            <a:ext cx="2552700" cy="9905994"/>
          </a:xfrm>
          <a:prstGeom prst="rect">
            <a:avLst/>
          </a:prstGeom>
          <a:solidFill>
            <a:schemeClr val="accent1">
              <a:alpha val="9019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  </a:t>
            </a:r>
            <a:endParaRPr kumimoji="0" lang="en-US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Zone de texte 1">
            <a:extLst>
              <a:ext uri="{FF2B5EF4-FFF2-40B4-BE49-F238E27FC236}">
                <a16:creationId xmlns:a16="http://schemas.microsoft.com/office/drawing/2014/main" id="{3003F50E-4EA4-E33C-FC5D-161247023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201" y="92791"/>
            <a:ext cx="374173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800" dirty="0"/>
              <a:t>Aline</a:t>
            </a:r>
            <a:r>
              <a:rPr lang="fr-FR" sz="2800" b="1" dirty="0"/>
              <a:t> Durand-</a:t>
            </a:r>
            <a:r>
              <a:rPr lang="fr-FR" sz="2800" b="1" dirty="0" err="1"/>
              <a:t>Belmadi</a:t>
            </a:r>
            <a:endParaRPr kumimoji="0" lang="fr-FR" altLang="fr-FR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Zone de texte 3">
            <a:extLst>
              <a:ext uri="{FF2B5EF4-FFF2-40B4-BE49-F238E27FC236}">
                <a16:creationId xmlns:a16="http://schemas.microsoft.com/office/drawing/2014/main" id="{9924E22F-00DB-7BE4-1952-518722F95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33" y="856665"/>
            <a:ext cx="3998067" cy="552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b="1" dirty="0"/>
              <a:t>Stage d’observation de troisième en librairie</a:t>
            </a:r>
          </a:p>
        </p:txBody>
      </p:sp>
      <p:sp>
        <p:nvSpPr>
          <p:cNvPr id="63" name="Google Shape;61;p14">
            <a:extLst>
              <a:ext uri="{FF2B5EF4-FFF2-40B4-BE49-F238E27FC236}">
                <a16:creationId xmlns:a16="http://schemas.microsoft.com/office/drawing/2014/main" id="{4291EC86-6739-24A3-D0C6-49F4137ADE81}"/>
              </a:ext>
            </a:extLst>
          </p:cNvPr>
          <p:cNvSpPr/>
          <p:nvPr/>
        </p:nvSpPr>
        <p:spPr>
          <a:xfrm>
            <a:off x="236649" y="586133"/>
            <a:ext cx="1102995" cy="45085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91425" rIns="91425" bIns="91425" anchor="ctr" anchorCtr="0">
            <a:noAutofit/>
          </a:bodyPr>
          <a:lstStyle/>
          <a:p>
            <a:endParaRPr lang="fr-FR"/>
          </a:p>
        </p:txBody>
      </p:sp>
      <p:sp>
        <p:nvSpPr>
          <p:cNvPr id="58" name="Zone de texte 4">
            <a:extLst>
              <a:ext uri="{FF2B5EF4-FFF2-40B4-BE49-F238E27FC236}">
                <a16:creationId xmlns:a16="http://schemas.microsoft.com/office/drawing/2014/main" id="{EA9D39AA-264B-36CF-F358-A9BDC2F499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170" y="2176384"/>
            <a:ext cx="4010235" cy="788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100" dirty="0"/>
              <a:t>Élève de troisième au collège Rosa Parks de Nantes, je cherche à effectuer mon stage d’observation d’une semaine au sein de votre librairie. Je souhaite faire de ma passion des livres mon métier, la lecture étant mon premier passe-temps. </a:t>
            </a:r>
          </a:p>
          <a:p>
            <a:endParaRPr lang="fr-FR" sz="1100" dirty="0"/>
          </a:p>
          <a:p>
            <a:r>
              <a:rPr lang="fr-FR" sz="1100" dirty="0"/>
              <a:t>Mes activités extra-scolaires m’ont montré que j’aime être au contact des gens et mon poste de capitaine dans mon équipe de football m’apprend la patience et encourage ma volonté de gagner. </a:t>
            </a:r>
          </a:p>
          <a:p>
            <a:endParaRPr lang="fr-FR" sz="1100" dirty="0"/>
          </a:p>
          <a:p>
            <a:r>
              <a:rPr lang="fr-FR" sz="1100" dirty="0"/>
              <a:t>De plus, je suis curieuse de savoir comment fonctionnent les mondes du conseil et de la vente. Je suis donc pleinement disposée à vous assister au quotidien dans le but de confirmer mon projet professionnel.</a:t>
            </a:r>
            <a:endParaRPr kumimoji="0" lang="fr-FR" altLang="fr-FR" sz="11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Zone de texte 5">
            <a:extLst>
              <a:ext uri="{FF2B5EF4-FFF2-40B4-BE49-F238E27FC236}">
                <a16:creationId xmlns:a16="http://schemas.microsoft.com/office/drawing/2014/main" id="{B86FADAA-6444-3D45-A8CA-67C974D05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677" y="1716468"/>
            <a:ext cx="3175001" cy="343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Zone de texte 6">
            <a:extLst>
              <a:ext uri="{FF2B5EF4-FFF2-40B4-BE49-F238E27FC236}">
                <a16:creationId xmlns:a16="http://schemas.microsoft.com/office/drawing/2014/main" id="{D6C5ECB5-2076-1735-6C82-146FAEAE0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978" y="4919232"/>
            <a:ext cx="317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Zone de texte 7">
            <a:extLst>
              <a:ext uri="{FF2B5EF4-FFF2-40B4-BE49-F238E27FC236}">
                <a16:creationId xmlns:a16="http://schemas.microsoft.com/office/drawing/2014/main" id="{DD91498B-BE4C-B4C0-08BB-1848B228C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99" y="5400331"/>
            <a:ext cx="4249771" cy="1623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Babysitting : garde occasionnelle de deux enfants de 4 et 7 ans, aide aux devoirs, jouer avec eux, préparation des repas et aide aux tâches ménagère.</a:t>
            </a:r>
          </a:p>
          <a:p>
            <a:endParaRPr lang="fr-FR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Football : entraînement hebdomadaire, participation aux compétitions, élaboration de stratégies, arbitrage.</a:t>
            </a:r>
          </a:p>
          <a:p>
            <a:endParaRPr lang="fr-FR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Vente de gâteaux pour financer une sortie scolaire à Paris</a:t>
            </a:r>
          </a:p>
        </p:txBody>
      </p:sp>
      <p:cxnSp>
        <p:nvCxnSpPr>
          <p:cNvPr id="68" name="Conector recto 36">
            <a:extLst>
              <a:ext uri="{FF2B5EF4-FFF2-40B4-BE49-F238E27FC236}">
                <a16:creationId xmlns:a16="http://schemas.microsoft.com/office/drawing/2014/main" id="{115231C2-147C-8444-E46C-4E917EBB53E3}"/>
              </a:ext>
            </a:extLst>
          </p:cNvPr>
          <p:cNvCxnSpPr>
            <a:cxnSpLocks/>
          </p:cNvCxnSpPr>
          <p:nvPr/>
        </p:nvCxnSpPr>
        <p:spPr>
          <a:xfrm>
            <a:off x="96354" y="2084771"/>
            <a:ext cx="401023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" name="Conector recto 36">
            <a:extLst>
              <a:ext uri="{FF2B5EF4-FFF2-40B4-BE49-F238E27FC236}">
                <a16:creationId xmlns:a16="http://schemas.microsoft.com/office/drawing/2014/main" id="{5B1F6D52-F88E-C7C2-7292-5FC5E9592E6E}"/>
              </a:ext>
            </a:extLst>
          </p:cNvPr>
          <p:cNvCxnSpPr>
            <a:cxnSpLocks/>
          </p:cNvCxnSpPr>
          <p:nvPr/>
        </p:nvCxnSpPr>
        <p:spPr>
          <a:xfrm>
            <a:off x="162573" y="5289348"/>
            <a:ext cx="3976863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Cuadro de texto 24">
            <a:extLst>
              <a:ext uri="{FF2B5EF4-FFF2-40B4-BE49-F238E27FC236}">
                <a16:creationId xmlns:a16="http://schemas.microsoft.com/office/drawing/2014/main" id="{08A3BFC9-9871-69B1-ACEB-FFB2493C0C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0033" y="3388859"/>
            <a:ext cx="2120900" cy="90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+336 01 02 03 04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Marseille, France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/votre-profil</a:t>
            </a:r>
            <a:endParaRPr kumimoji="0" lang="fr-FR" altLang="fr-FR" sz="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71" name="Gráfico 15" descr="Marcador">
            <a:extLst>
              <a:ext uri="{FF2B5EF4-FFF2-40B4-BE49-F238E27FC236}">
                <a16:creationId xmlns:a16="http://schemas.microsoft.com/office/drawing/2014/main" id="{3A4C11B5-9AC5-6B32-E108-8D1D24AFF929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34029" y="3993502"/>
            <a:ext cx="219710" cy="219710"/>
          </a:xfrm>
          <a:prstGeom prst="rect">
            <a:avLst/>
          </a:prstGeom>
        </p:spPr>
      </p:pic>
      <p:pic>
        <p:nvPicPr>
          <p:cNvPr id="1073" name="Image 13">
            <a:extLst>
              <a:ext uri="{FF2B5EF4-FFF2-40B4-BE49-F238E27FC236}">
                <a16:creationId xmlns:a16="http://schemas.microsoft.com/office/drawing/2014/main" id="{7BCAF843-0D5A-0DC1-043D-318733DC2C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425825"/>
            <a:ext cx="201613" cy="201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2" name="Image 14">
            <a:extLst>
              <a:ext uri="{FF2B5EF4-FFF2-40B4-BE49-F238E27FC236}">
                <a16:creationId xmlns:a16="http://schemas.microsoft.com/office/drawing/2014/main" id="{DBF25F29-1436-2EC9-7C36-9D6DF32B82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6519" y="3752871"/>
            <a:ext cx="171450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1" name="Image 17">
            <a:extLst>
              <a:ext uri="{FF2B5EF4-FFF2-40B4-BE49-F238E27FC236}">
                <a16:creationId xmlns:a16="http://schemas.microsoft.com/office/drawing/2014/main" id="{E7C33CDC-6E53-37AE-74D9-15B38733C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0453" y="4281330"/>
            <a:ext cx="169863" cy="169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4" name="Zone de texte 18">
            <a:extLst>
              <a:ext uri="{FF2B5EF4-FFF2-40B4-BE49-F238E27FC236}">
                <a16:creationId xmlns:a16="http://schemas.microsoft.com/office/drawing/2014/main" id="{9F1C7274-FADE-921B-3C45-BA0F2DEB8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6437" y="2974346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Contact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Zone de texte 20">
            <a:extLst>
              <a:ext uri="{FF2B5EF4-FFF2-40B4-BE49-F238E27FC236}">
                <a16:creationId xmlns:a16="http://schemas.microsoft.com/office/drawing/2014/main" id="{68034D91-D382-3663-DF0C-6B5FBE1C82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4592953"/>
            <a:ext cx="2341563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Zone de texte 22">
            <a:extLst>
              <a:ext uri="{FF2B5EF4-FFF2-40B4-BE49-F238E27FC236}">
                <a16:creationId xmlns:a16="http://schemas.microsoft.com/office/drawing/2014/main" id="{ABC2E45C-422E-ED57-A4E9-3B4D252DA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6750" y="4987289"/>
            <a:ext cx="2341563" cy="1530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Langues : LV1 anglais, LV2 allemand, arabe et latin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Esprit d’équipe : exposés en groupe et capitaine de mon équipe de foot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05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Informatique : Microsoft Office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Réseaux sociaux : </a:t>
            </a:r>
            <a:r>
              <a:rPr lang="fr-FR" sz="1050" dirty="0" err="1"/>
              <a:t>TikTok</a:t>
            </a:r>
            <a:r>
              <a:rPr lang="fr-FR" sz="1050" dirty="0"/>
              <a:t>, Snapchat et Instagram</a:t>
            </a:r>
          </a:p>
        </p:txBody>
      </p:sp>
      <p:sp>
        <p:nvSpPr>
          <p:cNvPr id="67" name="Zone de texte 23">
            <a:extLst>
              <a:ext uri="{FF2B5EF4-FFF2-40B4-BE49-F238E27FC236}">
                <a16:creationId xmlns:a16="http://schemas.microsoft.com/office/drawing/2014/main" id="{54B5DD80-3045-0C54-CC4C-4E69E883F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3451" y="6694832"/>
            <a:ext cx="2341562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Qualités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Zone de texte 25">
            <a:extLst>
              <a:ext uri="{FF2B5EF4-FFF2-40B4-BE49-F238E27FC236}">
                <a16:creationId xmlns:a16="http://schemas.microsoft.com/office/drawing/2014/main" id="{0C2AE023-9517-053D-895D-F0D0FAB98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8886" y="7088052"/>
            <a:ext cx="2341562" cy="914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Curieuse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Organisée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Ponctuelle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Bonne condition physique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Sens du relationnel</a:t>
            </a:r>
          </a:p>
        </p:txBody>
      </p:sp>
      <p:sp>
        <p:nvSpPr>
          <p:cNvPr id="72" name="Zone de texte 26">
            <a:extLst>
              <a:ext uri="{FF2B5EF4-FFF2-40B4-BE49-F238E27FC236}">
                <a16:creationId xmlns:a16="http://schemas.microsoft.com/office/drawing/2014/main" id="{D788481A-6149-C36E-8B50-D6862977B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6267" y="8119446"/>
            <a:ext cx="2341563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Centres d’intérêt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Zone de texte 27">
            <a:extLst>
              <a:ext uri="{FF2B5EF4-FFF2-40B4-BE49-F238E27FC236}">
                <a16:creationId xmlns:a16="http://schemas.microsoft.com/office/drawing/2014/main" id="{9215CD3D-40CF-B0D8-6768-30E93CE40C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50225" y="8570925"/>
            <a:ext cx="2341562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Littérature policière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Cinéma d'art et d'essai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50" dirty="0"/>
              <a:t>Pêche à la mouche</a:t>
            </a:r>
          </a:p>
        </p:txBody>
      </p:sp>
      <p:sp>
        <p:nvSpPr>
          <p:cNvPr id="74" name="Zone de texte 28">
            <a:extLst>
              <a:ext uri="{FF2B5EF4-FFF2-40B4-BE49-F238E27FC236}">
                <a16:creationId xmlns:a16="http://schemas.microsoft.com/office/drawing/2014/main" id="{62BBDFF0-B1D7-18C2-A42C-C2A0FAD102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405" y="7293299"/>
            <a:ext cx="31750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83" name="Conector recto 36">
            <a:extLst>
              <a:ext uri="{FF2B5EF4-FFF2-40B4-BE49-F238E27FC236}">
                <a16:creationId xmlns:a16="http://schemas.microsoft.com/office/drawing/2014/main" id="{B2CAE3A5-958C-F1BC-C593-5BAC07D0F8A4}"/>
              </a:ext>
            </a:extLst>
          </p:cNvPr>
          <p:cNvCxnSpPr>
            <a:cxnSpLocks/>
          </p:cNvCxnSpPr>
          <p:nvPr/>
        </p:nvCxnSpPr>
        <p:spPr>
          <a:xfrm>
            <a:off x="134568" y="7642861"/>
            <a:ext cx="4047565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6" name="Rectangle 70">
            <a:extLst>
              <a:ext uri="{FF2B5EF4-FFF2-40B4-BE49-F238E27FC236}">
                <a16:creationId xmlns:a16="http://schemas.microsoft.com/office/drawing/2014/main" id="{DF8A4306-26C7-3A2C-8595-D18A48729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77" name="Rectangle 86">
            <a:extLst>
              <a:ext uri="{FF2B5EF4-FFF2-40B4-BE49-F238E27FC236}">
                <a16:creationId xmlns:a16="http://schemas.microsoft.com/office/drawing/2014/main" id="{F51AC160-E4B4-BF0E-2D66-1F9A762B6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3F8D5C85-08D6-21A9-F722-FF68283396DB}"/>
              </a:ext>
            </a:extLst>
          </p:cNvPr>
          <p:cNvSpPr txBox="1"/>
          <p:nvPr/>
        </p:nvSpPr>
        <p:spPr>
          <a:xfrm>
            <a:off x="100170" y="7685243"/>
            <a:ext cx="4104959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2021-2022 :Troisième au collège Rosa Parks de Nantes, option latin.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Déléguée de classe : poste fédérateur au sein de ma classe, j’apprécie de pouvoir soutenir mes camarades auprès de nos professeurs lors des conseils trimestriels et tout au long de l’année.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FR" sz="11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100" dirty="0"/>
              <a:t>Séjour linguistique d’une semaine à Francfort, en Allemagne, chez ma correspondante, dans le cadre d’un échange scolaire.</a:t>
            </a:r>
          </a:p>
        </p:txBody>
      </p:sp>
      <p:pic>
        <p:nvPicPr>
          <p:cNvPr id="6" name="Image 5" descr="Une image contenant personne, mur&#10;&#10;Description générée automatiquement">
            <a:extLst>
              <a:ext uri="{FF2B5EF4-FFF2-40B4-BE49-F238E27FC236}">
                <a16:creationId xmlns:a16="http://schemas.microsoft.com/office/drawing/2014/main" id="{0EC8E8D6-7FE0-5784-31FD-EC88A56A5874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29806" r="3560"/>
          <a:stretch/>
        </p:blipFill>
        <p:spPr>
          <a:xfrm>
            <a:off x="4476750" y="413550"/>
            <a:ext cx="2214768" cy="2218422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764</TotalTime>
  <Words>335</Words>
  <Application>Microsoft Macintosh PowerPoint</Application>
  <PresentationFormat>Format A4 (210 x 297 mm)</PresentationFormat>
  <Paragraphs>43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23</cp:revision>
  <cp:lastPrinted>2022-05-25T13:38:42Z</cp:lastPrinted>
  <dcterms:created xsi:type="dcterms:W3CDTF">2022-05-25T13:38:28Z</dcterms:created>
  <dcterms:modified xsi:type="dcterms:W3CDTF">2022-08-13T18:19:32Z</dcterms:modified>
</cp:coreProperties>
</file>