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12"/>
    <p:restoredTop sz="96327"/>
  </p:normalViewPr>
  <p:slideViewPr>
    <p:cSldViewPr snapToGrid="0" snapToObjects="1" showGuides="1">
      <p:cViewPr>
        <p:scale>
          <a:sx n="93" d="100"/>
          <a:sy n="93" d="100"/>
        </p:scale>
        <p:origin x="2464" y="16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1"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Aline</a:t>
            </a:r>
            <a:r>
              <a:rPr lang="fr-FR" sz="2800" b="1" dirty="0"/>
              <a:t> Durand-</a:t>
            </a:r>
            <a:r>
              <a:rPr lang="fr-FR" sz="2800" b="1" dirty="0" err="1"/>
              <a:t>Belmadi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33" y="856665"/>
            <a:ext cx="3998067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Stage d’observation de troisième en librairie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0" y="2176384"/>
            <a:ext cx="4010235" cy="7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Élève de troisième au collège Rosa Parks de Nantes, je cherche à effectuer mon stage d’observation d’une semaine au sein de votre librairie. Je souhaite faire de ma passion des livres mon métier, la lecture étant mon premier passe-temps. </a:t>
            </a:r>
          </a:p>
          <a:p>
            <a:endParaRPr lang="fr-FR" sz="1100" dirty="0"/>
          </a:p>
          <a:p>
            <a:r>
              <a:rPr lang="fr-FR" sz="1100" dirty="0"/>
              <a:t>Mes activités extra-scolaires m’ont montré que j’aime être au contact des gens et mon poste de capitaine dans mon équipe de football m’apprend la patience et encourage ma volonté de gagner. </a:t>
            </a:r>
          </a:p>
          <a:p>
            <a:endParaRPr lang="fr-FR" sz="1100" dirty="0"/>
          </a:p>
          <a:p>
            <a:r>
              <a:rPr lang="fr-FR" sz="1100" dirty="0"/>
              <a:t>De plus, je suis curieuse de savoir comment fonctionnent les mondes du conseil et de la vente. Je suis donc pleinement disposée à vous assister au quotidien dans le but de confirmer mon projet professionnel.</a:t>
            </a: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77" y="1716468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78" y="4919232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99" y="5400331"/>
            <a:ext cx="4249771" cy="162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Babysitting : garde occasionnelle de deux enfants de 4 et 7 ans, aide aux devoirs, jouer avec eux, préparation des repas et aide aux tâches ménagère.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Football : entraînement hebdomadaire, participation aux compétitions, élaboration de stratégies, arbitrage.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Vente de gâteaux pour financer une sortie scolaire à Paris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96354" y="2084771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62573" y="5289348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53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Langues : LV1 anglais, LV2 allemand, arabe et latin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Esprit d’équipe : exposés en groupe et capitaine de mon équipe de foot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Informatique : Microsoft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Réseaux sociaux : </a:t>
            </a:r>
            <a:r>
              <a:rPr lang="fr-FR" sz="1050" dirty="0" err="1"/>
              <a:t>TikTok</a:t>
            </a:r>
            <a:r>
              <a:rPr lang="fr-FR" sz="1050" dirty="0"/>
              <a:t>, Snapchat et Instagram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1" y="6694832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886" y="7088052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Curieuse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Organisée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Ponctuelle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Bonne condition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du relationnel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225" y="8570925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Littérature policière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Cinéma d'art et d'essai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Pêche à la mouche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29329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34568" y="7642861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F8D5C85-08D6-21A9-F722-FF68283396DB}"/>
              </a:ext>
            </a:extLst>
          </p:cNvPr>
          <p:cNvSpPr txBox="1"/>
          <p:nvPr/>
        </p:nvSpPr>
        <p:spPr>
          <a:xfrm>
            <a:off x="100170" y="7685243"/>
            <a:ext cx="4104959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2021-2022 :Troisième au collège Rosa Parks de Nantes, option latin.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Déléguée de classe : poste fédérateur au sein de ma classe, j’apprécie de pouvoir soutenir mes camarades auprès de nos professeurs lors des conseils trimestriels et tout au long de l’année.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Séjour linguistique d’une semaine à Francfort, en Allemagne, chez ma correspondante, dans le cadre d’un échange scolaire.</a:t>
            </a:r>
          </a:p>
        </p:txBody>
      </p:sp>
      <p:pic>
        <p:nvPicPr>
          <p:cNvPr id="6" name="Image 5" descr="Une image contenant personne, mur&#10;&#10;Description générée automatiquement">
            <a:extLst>
              <a:ext uri="{FF2B5EF4-FFF2-40B4-BE49-F238E27FC236}">
                <a16:creationId xmlns:a16="http://schemas.microsoft.com/office/drawing/2014/main" id="{0EC8E8D6-7FE0-5784-31FD-EC88A56A58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9806" r="3560"/>
          <a:stretch/>
        </p:blipFill>
        <p:spPr>
          <a:xfrm>
            <a:off x="4476750" y="413550"/>
            <a:ext cx="2214768" cy="221842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</TotalTime>
  <Words>335</Words>
  <Application>Microsoft Macintosh PowerPoint</Application>
  <PresentationFormat>Format A4 (210 x 297 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cp:lastPrinted>2022-05-25T13:38:42Z</cp:lastPrinted>
  <dcterms:created xsi:type="dcterms:W3CDTF">2022-05-25T13:38:28Z</dcterms:created>
  <dcterms:modified xsi:type="dcterms:W3CDTF">2022-08-13T18:19:32Z</dcterms:modified>
</cp:coreProperties>
</file>