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4"/>
    <p:restoredTop sz="96327"/>
  </p:normalViewPr>
  <p:slideViewPr>
    <p:cSldViewPr snapToGrid="0" snapToObjects="1" showGuides="1">
      <p:cViewPr>
        <p:scale>
          <a:sx n="211" d="100"/>
          <a:sy n="211" d="100"/>
        </p:scale>
        <p:origin x="4840" y="3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rgbClr val="00206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522486"/>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Paul SOUDURE</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1240527"/>
            <a:ext cx="405200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Soudeur professionnel avec 12 ans d'expérience dans l'industrie métallurgique</a:t>
            </a:r>
            <a:endParaRPr lang="fr-FR" sz="1400" dirty="0"/>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101248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71164" y="2316991"/>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Soudeur expérimenté avec une expertise dans diverses techniques de soudage, y compris le TIG, le MIG et l'ARC. Doté d'une solide compétence en lecture de plans et en conformité aux normes de sécurité. Passionné par le travail de précision et doté d'une grande habileté manuelle.</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52928" y="187408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30092" y="322643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33459" y="3739010"/>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Soudeur</a:t>
            </a:r>
            <a:r>
              <a:rPr lang="fr-FR" sz="1050" dirty="0"/>
              <a:t>, Atelier Métallique Dupont, Paris (2012 - Présent)</a:t>
            </a:r>
          </a:p>
          <a:p>
            <a:endParaRPr lang="fr-FR" sz="1050" dirty="0"/>
          </a:p>
          <a:p>
            <a:pPr marL="171450" indent="-171450">
              <a:buFont typeface="Arial" panose="020B0604020202020204" pitchFamily="34" charset="0"/>
              <a:buChar char="•"/>
            </a:pPr>
            <a:r>
              <a:rPr lang="fr-FR" sz="1050" dirty="0"/>
              <a:t>Réalisation de travaux de soudage pour divers projets industriels.</a:t>
            </a:r>
          </a:p>
          <a:p>
            <a:pPr marL="171450" indent="-171450">
              <a:buFont typeface="Arial" panose="020B0604020202020204" pitchFamily="34" charset="0"/>
              <a:buChar char="•"/>
            </a:pPr>
            <a:r>
              <a:rPr lang="fr-FR" sz="1050" dirty="0"/>
              <a:t>Conformité aux normes de sécurité et de qualité.</a:t>
            </a:r>
          </a:p>
          <a:p>
            <a:pPr marL="171450" indent="-171450">
              <a:buFont typeface="Arial" panose="020B0604020202020204" pitchFamily="34" charset="0"/>
              <a:buChar char="•"/>
            </a:pPr>
            <a:r>
              <a:rPr lang="fr-FR" sz="1050" dirty="0"/>
              <a:t>Lecture et interprétation de plans techniques.</a:t>
            </a:r>
          </a:p>
          <a:p>
            <a:endParaRPr lang="fr-FR" sz="1050" b="1" dirty="0"/>
          </a:p>
          <a:p>
            <a:r>
              <a:rPr lang="fr-FR" sz="1050" b="1" dirty="0"/>
              <a:t>Apprenti Soudeur</a:t>
            </a:r>
            <a:r>
              <a:rPr lang="fr-FR" sz="1050" dirty="0"/>
              <a:t>, Atelier Métallique Dupont, Paris (2008 - 2012)</a:t>
            </a:r>
          </a:p>
          <a:p>
            <a:endParaRPr lang="fr-FR" sz="1050" dirty="0"/>
          </a:p>
          <a:p>
            <a:pPr marL="171450" indent="-171450">
              <a:buFont typeface="Arial" panose="020B0604020202020204" pitchFamily="34" charset="0"/>
              <a:buChar char="•"/>
            </a:pPr>
            <a:r>
              <a:rPr lang="fr-FR" sz="1050" dirty="0"/>
              <a:t>Apprentissage des techniques de soudage TIG, MIG et ARC.</a:t>
            </a:r>
          </a:p>
          <a:p>
            <a:pPr marL="171450" indent="-171450">
              <a:buFont typeface="Arial" panose="020B0604020202020204" pitchFamily="34" charset="0"/>
              <a:buChar char="•"/>
            </a:pPr>
            <a:r>
              <a:rPr lang="fr-FR" sz="1050" dirty="0"/>
              <a:t>Aide aux soudeurs expérimentés dans divers projets.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49087" y="225170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86010" y="356707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97723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57711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305328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33745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86504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64453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614478" y="710537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45382" y="7577730"/>
            <a:ext cx="4029978" cy="8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Grande précision et attention aux détails</a:t>
            </a:r>
          </a:p>
          <a:p>
            <a:pPr marL="171450" indent="-171450">
              <a:buFont typeface="Arial" panose="020B0604020202020204" pitchFamily="34" charset="0"/>
              <a:buChar char="•"/>
            </a:pPr>
            <a:r>
              <a:rPr lang="fr-FR" sz="1050" dirty="0"/>
              <a:t>Habileté manuelle</a:t>
            </a:r>
          </a:p>
          <a:p>
            <a:pPr marL="171450" indent="-171450">
              <a:buFont typeface="Arial" panose="020B0604020202020204" pitchFamily="34" charset="0"/>
              <a:buChar char="•"/>
            </a:pPr>
            <a:r>
              <a:rPr lang="fr-FR" sz="1050" dirty="0"/>
              <a:t>Respect des normes de sécurité</a:t>
            </a:r>
          </a:p>
          <a:p>
            <a:pPr marL="171450" indent="-171450">
              <a:buFont typeface="Arial" panose="020B0604020202020204" pitchFamily="34" charset="0"/>
              <a:buChar char="•"/>
            </a:pPr>
            <a:r>
              <a:rPr lang="fr-FR" sz="1050" dirty="0"/>
              <a:t>Capacité à travailler en équipe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626413" y="5648254"/>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245" y="4281472"/>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74772" y="745406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9245" y="4979611"/>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b="1" dirty="0"/>
              <a:t>Certificat de Qualification Professionnelle en Soudage</a:t>
            </a:r>
            <a:r>
              <a:rPr lang="fr-FR" sz="1000" dirty="0"/>
              <a:t>, AFPA, Lyon (2008)</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468197" y="7590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98978" y="5772589"/>
            <a:ext cx="2220422"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11383" y="6182025"/>
            <a:ext cx="2158138" cy="50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Français : langue maternelle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35634" y="6124042"/>
            <a:ext cx="4051046" cy="7902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050" dirty="0"/>
              <a:t>Expertise en soudage TIG, MIG et ARC</a:t>
            </a:r>
          </a:p>
          <a:p>
            <a:pPr marL="171450" indent="-171450">
              <a:buFont typeface="Arial" panose="020B0604020202020204" pitchFamily="34" charset="0"/>
              <a:buChar char="•"/>
            </a:pPr>
            <a:r>
              <a:rPr lang="fr-FR" sz="1050" dirty="0"/>
              <a:t>Lecture de plans techniques</a:t>
            </a:r>
          </a:p>
          <a:p>
            <a:pPr marL="171450" indent="-171450">
              <a:buFont typeface="Arial" panose="020B0604020202020204" pitchFamily="34" charset="0"/>
              <a:buChar char="•"/>
            </a:pPr>
            <a:r>
              <a:rPr lang="fr-FR" sz="1050" dirty="0"/>
              <a:t>Connaissance des normes de sécurité en matière de soudage</a:t>
            </a:r>
          </a:p>
          <a:p>
            <a:pPr marL="171450" indent="-171450">
              <a:buFont typeface="Arial" panose="020B0604020202020204" pitchFamily="34" charset="0"/>
              <a:buChar char="•"/>
            </a:pPr>
            <a:r>
              <a:rPr lang="fr-FR" sz="1050" dirty="0"/>
              <a:t>Utilisation d'outils et d'équipements de soudage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85011" y="603015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41671" y="669023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111383" y="7068206"/>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Modélisme</a:t>
            </a:r>
          </a:p>
          <a:p>
            <a:pPr marL="171450" indent="-171450">
              <a:buFont typeface="Arial" panose="020B0604020202020204" pitchFamily="34" charset="0"/>
              <a:buChar char="•"/>
            </a:pPr>
            <a:r>
              <a:rPr lang="fr-FR" sz="1050" dirty="0">
                <a:latin typeface="+mn-lt"/>
              </a:rPr>
              <a:t>Randonnées en montagne</a:t>
            </a:r>
          </a:p>
          <a:p>
            <a:pPr marL="171450" indent="-171450">
              <a:buFont typeface="Arial" panose="020B0604020202020204" pitchFamily="34" charset="0"/>
              <a:buChar char="•"/>
            </a:pPr>
            <a:r>
              <a:rPr lang="fr-FR" sz="1050" dirty="0">
                <a:latin typeface="+mn-lt"/>
              </a:rPr>
              <a:t>Bricolage</a:t>
            </a:r>
          </a:p>
        </p:txBody>
      </p:sp>
      <p:pic>
        <p:nvPicPr>
          <p:cNvPr id="26" name="Image 25" descr="Une image contenant Visage humain, personne, sourire, habits&#10;&#10;Description générée automatiquement">
            <a:extLst>
              <a:ext uri="{FF2B5EF4-FFF2-40B4-BE49-F238E27FC236}">
                <a16:creationId xmlns:a16="http://schemas.microsoft.com/office/drawing/2014/main" id="{A80D8B83-3ED4-3E75-BFC5-5F4334323DC6}"/>
              </a:ext>
            </a:extLst>
          </p:cNvPr>
          <p:cNvPicPr>
            <a:picLocks noChangeAspect="1"/>
          </p:cNvPicPr>
          <p:nvPr/>
        </p:nvPicPr>
        <p:blipFill rotWithShape="1">
          <a:blip r:embed="rId7"/>
          <a:srcRect l="33594"/>
          <a:stretch/>
        </p:blipFill>
        <p:spPr>
          <a:xfrm>
            <a:off x="240551" y="286207"/>
            <a:ext cx="1961721" cy="1971729"/>
          </a:xfrm>
          <a:prstGeom prst="ellipse">
            <a:avLst/>
          </a:prstGeom>
          <a:ln w="762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TotalTime>
  <Words>520</Words>
  <Application>Microsoft Macintosh PowerPoint</Application>
  <PresentationFormat>Format A4 (210 x 297 mm)</PresentationFormat>
  <Paragraphs>78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115</cp:revision>
  <cp:lastPrinted>2022-05-25T13:38:42Z</cp:lastPrinted>
  <dcterms:created xsi:type="dcterms:W3CDTF">2022-05-25T13:38:28Z</dcterms:created>
  <dcterms:modified xsi:type="dcterms:W3CDTF">2023-05-30T14:49:00Z</dcterms:modified>
</cp:coreProperties>
</file>