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94"/>
    <p:restoredTop sz="96327"/>
  </p:normalViewPr>
  <p:slideViewPr>
    <p:cSldViewPr snapToGrid="0" snapToObjects="1" showGuides="1">
      <p:cViewPr>
        <p:scale>
          <a:sx n="94" d="100"/>
          <a:sy n="94" d="100"/>
        </p:scale>
        <p:origin x="3048" y="56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05/08/2022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05/08/2022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05/08/2022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05/08/2022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05/08/2022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05/08/2022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05/08/2022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05/08/2022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05/08/2022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05/08/2022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05/08/2022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05/08/2022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3" name="Rectángulo 39">
            <a:extLst>
              <a:ext uri="{FF2B5EF4-FFF2-40B4-BE49-F238E27FC236}">
                <a16:creationId xmlns:a16="http://schemas.microsoft.com/office/drawing/2014/main" id="{584E78DD-7286-A14F-E91E-B6126A99B3B7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304462" y="0"/>
            <a:ext cx="2552700" cy="990599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Zone de texte 1">
            <a:extLst>
              <a:ext uri="{FF2B5EF4-FFF2-40B4-BE49-F238E27FC236}">
                <a16:creationId xmlns:a16="http://schemas.microsoft.com/office/drawing/2014/main" id="{3003F50E-4EA4-E33C-FC5D-161247023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201" y="92791"/>
            <a:ext cx="374173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800" dirty="0"/>
              <a:t>Gérard </a:t>
            </a:r>
            <a:r>
              <a:rPr lang="fr-FR" sz="2800" b="1" dirty="0"/>
              <a:t>SERVEUR</a:t>
            </a:r>
            <a:br>
              <a:rPr lang="fr-FR" sz="2800" dirty="0"/>
            </a:br>
            <a:endParaRPr kumimoji="0" lang="fr-FR" altLang="fr-FR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Zone de texte 3">
            <a:extLst>
              <a:ext uri="{FF2B5EF4-FFF2-40B4-BE49-F238E27FC236}">
                <a16:creationId xmlns:a16="http://schemas.microsoft.com/office/drawing/2014/main" id="{9924E22F-00DB-7BE4-1952-518722F95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277" y="701520"/>
            <a:ext cx="4004627" cy="670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b="1" dirty="0"/>
              <a:t>Serveuse polyvalente - 6 ans en restauration</a:t>
            </a:r>
          </a:p>
          <a:p>
            <a:br>
              <a:rPr lang="fr-FR" b="1" dirty="0"/>
            </a:br>
            <a:br>
              <a:rPr lang="fr-FR" b="1" dirty="0"/>
            </a:br>
            <a:endParaRPr lang="fr-FR" sz="1400" b="1" dirty="0"/>
          </a:p>
        </p:txBody>
      </p:sp>
      <p:sp>
        <p:nvSpPr>
          <p:cNvPr id="63" name="Google Shape;61;p14">
            <a:extLst>
              <a:ext uri="{FF2B5EF4-FFF2-40B4-BE49-F238E27FC236}">
                <a16:creationId xmlns:a16="http://schemas.microsoft.com/office/drawing/2014/main" id="{4291EC86-6739-24A3-D0C6-49F4137ADE81}"/>
              </a:ext>
            </a:extLst>
          </p:cNvPr>
          <p:cNvSpPr/>
          <p:nvPr/>
        </p:nvSpPr>
        <p:spPr>
          <a:xfrm>
            <a:off x="236649" y="586133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58" name="Zone de texte 4">
            <a:extLst>
              <a:ext uri="{FF2B5EF4-FFF2-40B4-BE49-F238E27FC236}">
                <a16:creationId xmlns:a16="http://schemas.microsoft.com/office/drawing/2014/main" id="{EA9D39AA-264B-36CF-F358-A9BDC2F49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900" y="1762123"/>
            <a:ext cx="4010235" cy="903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050" dirty="0"/>
              <a:t>Serveur expérimenté, je possède 6 années d'expérience dans le domaine du service en salle et du bar. J'ai travaillé en tant que serveur dans divers cafés et restaurants, ce qui m'a aidé à améliorer mon efficacité durant le service et à anticiper et de répondre au mieux aux demandes des clients.</a:t>
            </a:r>
          </a:p>
          <a:p>
            <a:br>
              <a:rPr lang="fr-FR" sz="1050" dirty="0"/>
            </a:br>
            <a:br>
              <a:rPr lang="fr-FR" sz="1050" dirty="0"/>
            </a:br>
            <a:br>
              <a:rPr lang="fr-FR" sz="1050" dirty="0"/>
            </a:br>
            <a:br>
              <a:rPr lang="fr-FR" sz="1050" dirty="0"/>
            </a:br>
            <a:endParaRPr kumimoji="0" lang="fr-FR" altLang="fr-FR" sz="105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Zone de texte 5">
            <a:extLst>
              <a:ext uri="{FF2B5EF4-FFF2-40B4-BE49-F238E27FC236}">
                <a16:creationId xmlns:a16="http://schemas.microsoft.com/office/drawing/2014/main" id="{B86FADAA-6444-3D45-A8CA-67C974D05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201" y="1397635"/>
            <a:ext cx="3175001" cy="343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Zone de texte 6">
            <a:extLst>
              <a:ext uri="{FF2B5EF4-FFF2-40B4-BE49-F238E27FC236}">
                <a16:creationId xmlns:a16="http://schemas.microsoft.com/office/drawing/2014/main" id="{D6C5ECB5-2076-1735-6C82-146FAEAE0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82" y="2701726"/>
            <a:ext cx="317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Zone de texte 7">
            <a:extLst>
              <a:ext uri="{FF2B5EF4-FFF2-40B4-BE49-F238E27FC236}">
                <a16:creationId xmlns:a16="http://schemas.microsoft.com/office/drawing/2014/main" id="{DD91498B-BE4C-B4C0-08BB-1848B228C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03" y="3155342"/>
            <a:ext cx="4173294" cy="5179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050" b="1" dirty="0"/>
              <a:t>04/2019 - Aujourd’hui -  Café du Commerce, Paris - Serveur au bar-restaurant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Service en salle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Préparation des tables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Présentation des menus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Conseils pour le choix des plats et des boissons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Préparation de cocktails et autres boissons alcoolisées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Encaissement des règlements des clients</a:t>
            </a:r>
          </a:p>
          <a:p>
            <a:r>
              <a:rPr lang="fr-FR" sz="1050" dirty="0"/>
              <a:t>Première expérience en tant que service au bar. Travailler au café du Commerce m'a aidé à acquérir davantage d'expérience dans la préparation de cocktails mais aussi à m'adapter à un service multiple.</a:t>
            </a:r>
          </a:p>
          <a:p>
            <a:br>
              <a:rPr lang="fr-FR" sz="1050" dirty="0"/>
            </a:br>
            <a:r>
              <a:rPr lang="fr-FR" sz="1050" b="1" dirty="0"/>
              <a:t>01/2015 – 04/2019  - Brasserie des Fleurs, Paris  - Serveur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Service en salle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Préparation des tables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Traitement des commandes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Encaissement des règlements des clients</a:t>
            </a:r>
          </a:p>
          <a:p>
            <a:r>
              <a:rPr lang="fr-FR" sz="1050" dirty="0"/>
              <a:t>Ma plus longue expérience professionnelle à ce jour. J'ai découvert un tout autre univers et développé mon adaptation durant les différents services, tout en répondant au mieux aux demandes des clients aux heures creuses et aux heures de pointe.</a:t>
            </a:r>
          </a:p>
          <a:p>
            <a:br>
              <a:rPr lang="fr-FR" sz="1050" dirty="0"/>
            </a:br>
            <a:r>
              <a:rPr lang="fr-FR" sz="1050" b="1" dirty="0"/>
              <a:t>02/2014 – 12/2014 - La Belle Vie, Paris – Serveur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Service en salle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Préparation des tables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Présentation des plats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Traitement des commandes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Aide à la préparation des desserts</a:t>
            </a:r>
          </a:p>
          <a:p>
            <a:r>
              <a:rPr lang="fr-FR" sz="1050" dirty="0"/>
              <a:t>Ce premier emploi a contribué à solidifier les bases que j'ai acquises durant mes années de formation. J'ai eu l'occasion de découvrir de nouvelles techniques en cuisine et j'ai également appris à travailler plus rapidement et efficacement.</a:t>
            </a:r>
          </a:p>
        </p:txBody>
      </p:sp>
      <p:cxnSp>
        <p:nvCxnSpPr>
          <p:cNvPr id="68" name="Conector recto 36">
            <a:extLst>
              <a:ext uri="{FF2B5EF4-FFF2-40B4-BE49-F238E27FC236}">
                <a16:creationId xmlns:a16="http://schemas.microsoft.com/office/drawing/2014/main" id="{115231C2-147C-8444-E46C-4E917EBB53E3}"/>
              </a:ext>
            </a:extLst>
          </p:cNvPr>
          <p:cNvCxnSpPr>
            <a:cxnSpLocks/>
          </p:cNvCxnSpPr>
          <p:nvPr/>
        </p:nvCxnSpPr>
        <p:spPr>
          <a:xfrm>
            <a:off x="176485" y="1729020"/>
            <a:ext cx="401023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36">
            <a:extLst>
              <a:ext uri="{FF2B5EF4-FFF2-40B4-BE49-F238E27FC236}">
                <a16:creationId xmlns:a16="http://schemas.microsoft.com/office/drawing/2014/main" id="{5B1F6D52-F88E-C7C2-7292-5FC5E9592E6E}"/>
              </a:ext>
            </a:extLst>
          </p:cNvPr>
          <p:cNvCxnSpPr>
            <a:cxnSpLocks/>
          </p:cNvCxnSpPr>
          <p:nvPr/>
        </p:nvCxnSpPr>
        <p:spPr>
          <a:xfrm>
            <a:off x="131222" y="3067312"/>
            <a:ext cx="397686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Cuadro de texto 24">
            <a:extLst>
              <a:ext uri="{FF2B5EF4-FFF2-40B4-BE49-F238E27FC236}">
                <a16:creationId xmlns:a16="http://schemas.microsoft.com/office/drawing/2014/main" id="{08A3BFC9-9871-69B1-ACEB-FFB2493C0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0033" y="3388859"/>
            <a:ext cx="2120900" cy="903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71" name="Gráfico 15" descr="Marcador">
            <a:extLst>
              <a:ext uri="{FF2B5EF4-FFF2-40B4-BE49-F238E27FC236}">
                <a16:creationId xmlns:a16="http://schemas.microsoft.com/office/drawing/2014/main" id="{3A4C11B5-9AC5-6B32-E108-8D1D24AFF929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34029" y="3993502"/>
            <a:ext cx="219710" cy="219710"/>
          </a:xfrm>
          <a:prstGeom prst="rect">
            <a:avLst/>
          </a:prstGeom>
        </p:spPr>
      </p:pic>
      <p:pic>
        <p:nvPicPr>
          <p:cNvPr id="1073" name="Image 13">
            <a:extLst>
              <a:ext uri="{FF2B5EF4-FFF2-40B4-BE49-F238E27FC236}">
                <a16:creationId xmlns:a16="http://schemas.microsoft.com/office/drawing/2014/main" id="{7BCAF843-0D5A-0DC1-043D-318733DC2C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425825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Image 14">
            <a:extLst>
              <a:ext uri="{FF2B5EF4-FFF2-40B4-BE49-F238E27FC236}">
                <a16:creationId xmlns:a16="http://schemas.microsoft.com/office/drawing/2014/main" id="{DBF25F29-1436-2EC9-7C36-9D6DF32B82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6519" y="3752871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1" name="Image 17">
            <a:extLst>
              <a:ext uri="{FF2B5EF4-FFF2-40B4-BE49-F238E27FC236}">
                <a16:creationId xmlns:a16="http://schemas.microsoft.com/office/drawing/2014/main" id="{E7C33CDC-6E53-37AE-74D9-15B38733C7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0453" y="4281330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Zone de texte 18">
            <a:extLst>
              <a:ext uri="{FF2B5EF4-FFF2-40B4-BE49-F238E27FC236}">
                <a16:creationId xmlns:a16="http://schemas.microsoft.com/office/drawing/2014/main" id="{9F1C7274-FADE-921B-3C45-BA0F2DEB8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6437" y="2974346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Zone de texte 20">
            <a:extLst>
              <a:ext uri="{FF2B5EF4-FFF2-40B4-BE49-F238E27FC236}">
                <a16:creationId xmlns:a16="http://schemas.microsoft.com/office/drawing/2014/main" id="{68034D91-D382-3663-DF0C-6B5FBE1C8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0" y="4592953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Compétences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Zone de texte 22">
            <a:extLst>
              <a:ext uri="{FF2B5EF4-FFF2-40B4-BE49-F238E27FC236}">
                <a16:creationId xmlns:a16="http://schemas.microsoft.com/office/drawing/2014/main" id="{ABC2E45C-422E-ED57-A4E9-3B4D252DA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0" y="4987289"/>
            <a:ext cx="2341563" cy="1155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Traitement des commandes rapide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Habilité à servir de l'alcool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Gestion des stocks et du réassort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Maîtrise de 2 langues étrangères : Anglais (bilingue) et Espagnol (compétence professionnelle)</a:t>
            </a:r>
          </a:p>
        </p:txBody>
      </p:sp>
      <p:sp>
        <p:nvSpPr>
          <p:cNvPr id="67" name="Zone de texte 23">
            <a:extLst>
              <a:ext uri="{FF2B5EF4-FFF2-40B4-BE49-F238E27FC236}">
                <a16:creationId xmlns:a16="http://schemas.microsoft.com/office/drawing/2014/main" id="{54B5DD80-3045-0C54-CC4C-4E69E883F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3277" y="6142371"/>
            <a:ext cx="23415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Zone de texte 25">
            <a:extLst>
              <a:ext uri="{FF2B5EF4-FFF2-40B4-BE49-F238E27FC236}">
                <a16:creationId xmlns:a16="http://schemas.microsoft.com/office/drawing/2014/main" id="{0C2AE023-9517-053D-895D-F0D0FAB98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6555" y="6535591"/>
            <a:ext cx="2341562" cy="658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Polyvalent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Souriant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Dynamique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Capable de gérer les situations stressantes</a:t>
            </a:r>
          </a:p>
        </p:txBody>
      </p:sp>
      <p:sp>
        <p:nvSpPr>
          <p:cNvPr id="72" name="Zone de texte 26">
            <a:extLst>
              <a:ext uri="{FF2B5EF4-FFF2-40B4-BE49-F238E27FC236}">
                <a16:creationId xmlns:a16="http://schemas.microsoft.com/office/drawing/2014/main" id="{D788481A-6149-C36E-8B50-D6862977B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8773" y="7662419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Centres d’intérêt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Zone de texte 27">
            <a:extLst>
              <a:ext uri="{FF2B5EF4-FFF2-40B4-BE49-F238E27FC236}">
                <a16:creationId xmlns:a16="http://schemas.microsoft.com/office/drawing/2014/main" id="{9215CD3D-40CF-B0D8-6768-30E93CE40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8773" y="8085009"/>
            <a:ext cx="2341562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Tennis,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Voyages (Espagne, Italie, Royaume-Uni, Grèce, Etats-Unis), lecture</a:t>
            </a:r>
          </a:p>
        </p:txBody>
      </p:sp>
      <p:sp>
        <p:nvSpPr>
          <p:cNvPr id="74" name="Zone de texte 28">
            <a:extLst>
              <a:ext uri="{FF2B5EF4-FFF2-40B4-BE49-F238E27FC236}">
                <a16:creationId xmlns:a16="http://schemas.microsoft.com/office/drawing/2014/main" id="{62BBDFF0-B1D7-18C2-A42C-C2A0FAD10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277" y="8453581"/>
            <a:ext cx="31750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3" name="Conector recto 36">
            <a:extLst>
              <a:ext uri="{FF2B5EF4-FFF2-40B4-BE49-F238E27FC236}">
                <a16:creationId xmlns:a16="http://schemas.microsoft.com/office/drawing/2014/main" id="{B2CAE3A5-958C-F1BC-C593-5BAC07D0F8A4}"/>
              </a:ext>
            </a:extLst>
          </p:cNvPr>
          <p:cNvCxnSpPr>
            <a:cxnSpLocks/>
          </p:cNvCxnSpPr>
          <p:nvPr/>
        </p:nvCxnSpPr>
        <p:spPr>
          <a:xfrm>
            <a:off x="115440" y="8803143"/>
            <a:ext cx="404756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5" name="Zone de texte 31">
            <a:extLst>
              <a:ext uri="{FF2B5EF4-FFF2-40B4-BE49-F238E27FC236}">
                <a16:creationId xmlns:a16="http://schemas.microsoft.com/office/drawing/2014/main" id="{93C0B2C6-B34A-49AF-B564-B8724810D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97" y="8828670"/>
            <a:ext cx="4137268" cy="98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latin typeface="+mn-lt"/>
              </a:rPr>
              <a:t>2013  - Certificat d'Aptitudes Professionnelles – Restaurant - Lycée Saint-Jacques – Paris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latin typeface="+mn-lt"/>
              </a:rPr>
              <a:t>2011 - Baccalauréat professionnel hôtellerie-restauration</a:t>
            </a:r>
            <a:br>
              <a:rPr lang="fr-FR" sz="1050" dirty="0">
                <a:latin typeface="+mn-lt"/>
              </a:rPr>
            </a:br>
            <a:r>
              <a:rPr lang="fr-FR" sz="1050" dirty="0">
                <a:latin typeface="+mn-lt"/>
              </a:rPr>
              <a:t>Lycée hôtelier Voltaire, Paris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latin typeface="+mn-lt"/>
              </a:rPr>
              <a:t>2008 - Collège Saint-Dominique, Paris  - Brevet des collèges obtenu avec mention assez bien</a:t>
            </a:r>
          </a:p>
        </p:txBody>
      </p:sp>
      <p:sp>
        <p:nvSpPr>
          <p:cNvPr id="76" name="Rectangle 70">
            <a:extLst>
              <a:ext uri="{FF2B5EF4-FFF2-40B4-BE49-F238E27FC236}">
                <a16:creationId xmlns:a16="http://schemas.microsoft.com/office/drawing/2014/main" id="{DF8A4306-26C7-3A2C-8595-D18A48729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7" name="Rectangle 86">
            <a:extLst>
              <a:ext uri="{FF2B5EF4-FFF2-40B4-BE49-F238E27FC236}">
                <a16:creationId xmlns:a16="http://schemas.microsoft.com/office/drawing/2014/main" id="{F51AC160-E4B4-BF0E-2D66-1F9A762B6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3" name="Image 2" descr="Une image contenant personne, habits&#10;&#10;Description générée automatiquement">
            <a:extLst>
              <a:ext uri="{FF2B5EF4-FFF2-40B4-BE49-F238E27FC236}">
                <a16:creationId xmlns:a16="http://schemas.microsoft.com/office/drawing/2014/main" id="{3E3987E4-AE88-17AF-D4DE-9F8E1AEBBAF7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r="33780"/>
          <a:stretch/>
        </p:blipFill>
        <p:spPr>
          <a:xfrm>
            <a:off x="4516437" y="443272"/>
            <a:ext cx="2158838" cy="216318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426" y="692354"/>
            <a:ext cx="6039152" cy="848538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18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18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18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18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18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18" dirty="0" err="1"/>
              <a:t>Créeruncv.com</a:t>
            </a:r>
            <a:r>
              <a:rPr lang="fr-FR" sz="2218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7061334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876</TotalTime>
  <Words>697</Words>
  <Application>Microsoft Macintosh PowerPoint</Application>
  <PresentationFormat>Format A4 (210 x 297 mm)</PresentationFormat>
  <Paragraphs>90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39</cp:revision>
  <cp:lastPrinted>2022-05-25T13:38:42Z</cp:lastPrinted>
  <dcterms:created xsi:type="dcterms:W3CDTF">2022-05-25T13:38:28Z</dcterms:created>
  <dcterms:modified xsi:type="dcterms:W3CDTF">2022-08-05T09:39:54Z</dcterms:modified>
</cp:coreProperties>
</file>