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4"/>
    <p:restoredTop sz="96327"/>
  </p:normalViewPr>
  <p:slideViewPr>
    <p:cSldViewPr snapToGrid="0" snapToObjects="1" showGuides="1">
      <p:cViewPr>
        <p:scale>
          <a:sx n="94" d="100"/>
          <a:sy n="94" d="100"/>
        </p:scale>
        <p:origin x="3048" y="5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05/08/2022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Gérard </a:t>
            </a:r>
            <a:r>
              <a:rPr lang="fr-FR" sz="2800" b="1" dirty="0"/>
              <a:t>SERVEUR</a:t>
            </a:r>
            <a:br>
              <a:rPr lang="fr-FR" sz="2800" dirty="0"/>
            </a:b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77" y="701520"/>
            <a:ext cx="4004627" cy="670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Serveuse polyvalente - 6 ans en restauration</a:t>
            </a:r>
          </a:p>
          <a:p>
            <a:br>
              <a:rPr lang="fr-FR" b="1" dirty="0"/>
            </a:br>
            <a:br>
              <a:rPr lang="fr-FR" b="1" dirty="0"/>
            </a:br>
            <a:endParaRPr lang="fr-FR" sz="1400" b="1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900" y="1762123"/>
            <a:ext cx="4010235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dirty="0"/>
              <a:t>Serveur expérimenté, je possède 6 années d'expérience dans le domaine du service en salle et du bar. J'ai travaillé en tant que serveur dans divers cafés et restaurants, ce qui m'a aidé à améliorer mon efficacité durant le service et à anticiper et de répondre au mieux aux demandes des clients.</a:t>
            </a:r>
          </a:p>
          <a:p>
            <a:br>
              <a:rPr lang="fr-FR" sz="1050" dirty="0"/>
            </a:br>
            <a:br>
              <a:rPr lang="fr-FR" sz="1050" dirty="0"/>
            </a:br>
            <a:br>
              <a:rPr lang="fr-FR" sz="1050" dirty="0"/>
            </a:br>
            <a:br>
              <a:rPr lang="fr-FR" sz="1050" dirty="0"/>
            </a:br>
            <a:endParaRPr kumimoji="0" lang="fr-FR" altLang="fr-FR" sz="10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1397635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82" y="2701726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03" y="3155342"/>
            <a:ext cx="4173294" cy="517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04/2019 - Aujourd’hui -  Café du Commerce, Paris - Serveur au bar-restaurant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Service en salle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Préparation des tables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Présentation des menus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Conseils pour le choix des plats et des boissons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Préparation de cocktails et autres boissons alcoolisées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Encaissement des règlements des clients</a:t>
            </a:r>
          </a:p>
          <a:p>
            <a:r>
              <a:rPr lang="fr-FR" sz="1050" dirty="0"/>
              <a:t>Première expérience en tant que service au bar. Travailler au café du Commerce m'a aidé à acquérir davantage d'expérience dans la préparation de cocktails mais aussi à m'adapter à un service multiple.</a:t>
            </a:r>
          </a:p>
          <a:p>
            <a:br>
              <a:rPr lang="fr-FR" sz="1050" dirty="0"/>
            </a:br>
            <a:r>
              <a:rPr lang="fr-FR" sz="1050" b="1" dirty="0"/>
              <a:t>01/2015 – 04/2019  - Brasserie des Fleurs, Paris  - Serveur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Service en salle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Préparation des tables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Traitement des commandes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Encaissement des règlements des clients</a:t>
            </a:r>
          </a:p>
          <a:p>
            <a:r>
              <a:rPr lang="fr-FR" sz="1050" dirty="0"/>
              <a:t>Ma plus longue expérience professionnelle à ce jour. J'ai découvert un tout autre univers et développé mon adaptation durant les différents services, tout en répondant au mieux aux demandes des clients aux heures creuses et aux heures de pointe.</a:t>
            </a:r>
          </a:p>
          <a:p>
            <a:br>
              <a:rPr lang="fr-FR" sz="1050" dirty="0"/>
            </a:br>
            <a:r>
              <a:rPr lang="fr-FR" sz="1050" b="1" dirty="0"/>
              <a:t>02/2014 – 12/2014 - La Belle Vie, Paris – Serveur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Service en salle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Préparation des tables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Présentation des plats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Traitement des commandes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Aide à la préparation des desserts</a:t>
            </a:r>
          </a:p>
          <a:p>
            <a:r>
              <a:rPr lang="fr-FR" sz="1050" dirty="0"/>
              <a:t>Ce premier emploi a contribué à solidifier les bases que j'ai acquises durant mes années de formation. J'ai eu l'occasion de découvrir de nouvelles techniques en cuisine et j'ai également appris à travailler plus rapidement et efficacement.</a:t>
            </a:r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76485" y="1729020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31222" y="3067312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9743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987289"/>
            <a:ext cx="2341563" cy="1155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Traitement des commandes rapide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Habilité à servir de l'alcool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des stocks et du réassort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Maîtrise de 2 langues étrangères : Anglais (bilingue) et Espagnol (compétence professionnelle)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3277" y="6142371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6555" y="6535591"/>
            <a:ext cx="2341562" cy="658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Polyvalent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Souriant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Dynamique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Capable de gérer les situations stressantes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8773" y="7662419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8773" y="8085009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Tennis,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Voyages (Espagne, Italie, Royaume-Uni, Grèce, Etats-Unis), lecture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77" y="8453581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15440" y="8803143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Zone de texte 31">
            <a:extLst>
              <a:ext uri="{FF2B5EF4-FFF2-40B4-BE49-F238E27FC236}">
                <a16:creationId xmlns:a16="http://schemas.microsoft.com/office/drawing/2014/main" id="{93C0B2C6-B34A-49AF-B564-B8724810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7" y="8828670"/>
            <a:ext cx="4137268" cy="98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2013  - Certificat d'Aptitudes Professionnelles – Restaurant - Lycée Saint-Jacques –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2011 - Baccalauréat professionnel hôtellerie-restauration</a:t>
            </a:r>
            <a:br>
              <a:rPr lang="fr-FR" sz="1050" dirty="0">
                <a:latin typeface="+mn-lt"/>
              </a:rPr>
            </a:br>
            <a:r>
              <a:rPr lang="fr-FR" sz="1050" dirty="0">
                <a:latin typeface="+mn-lt"/>
              </a:rPr>
              <a:t>Lycée hôtelier Voltaire,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2008 - Collège Saint-Dominique, Paris  - Brevet des collèges obtenu avec mention assez bien</a:t>
            </a:r>
          </a:p>
        </p:txBody>
      </p: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" name="Image 2" descr="Une image contenant personne, habits&#10;&#10;Description générée automatiquement">
            <a:extLst>
              <a:ext uri="{FF2B5EF4-FFF2-40B4-BE49-F238E27FC236}">
                <a16:creationId xmlns:a16="http://schemas.microsoft.com/office/drawing/2014/main" id="{3E3987E4-AE88-17AF-D4DE-9F8E1AEBBAF7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33780"/>
          <a:stretch/>
        </p:blipFill>
        <p:spPr>
          <a:xfrm>
            <a:off x="4516437" y="443272"/>
            <a:ext cx="2158838" cy="216318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26" y="692354"/>
            <a:ext cx="6039152" cy="84853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8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8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8" dirty="0" err="1"/>
              <a:t>Créeruncv.com</a:t>
            </a:r>
            <a:r>
              <a:rPr lang="fr-FR" sz="2218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706133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876</TotalTime>
  <Words>697</Words>
  <Application>Microsoft Macintosh PowerPoint</Application>
  <PresentationFormat>Format A4 (210 x 297 mm)</PresentationFormat>
  <Paragraphs>90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39</cp:revision>
  <cp:lastPrinted>2022-05-25T13:38:42Z</cp:lastPrinted>
  <dcterms:created xsi:type="dcterms:W3CDTF">2022-05-25T13:38:28Z</dcterms:created>
  <dcterms:modified xsi:type="dcterms:W3CDTF">2022-08-05T09:39:54Z</dcterms:modified>
</cp:coreProperties>
</file>