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05"/>
    <p:restoredTop sz="96327"/>
  </p:normalViewPr>
  <p:slideViewPr>
    <p:cSldViewPr snapToGrid="0" snapToObjects="1" showGuides="1">
      <p:cViewPr>
        <p:scale>
          <a:sx n="140" d="100"/>
          <a:sy n="140" d="100"/>
        </p:scale>
        <p:origin x="2088" y="-292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29/07/2022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29/07/2022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29/07/2022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29/07/2022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4">
              <a:alpha val="29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err="1"/>
              <a:t>Alissia</a:t>
            </a:r>
            <a:r>
              <a:rPr lang="fr-FR" sz="2800" dirty="0"/>
              <a:t> </a:t>
            </a:r>
            <a:r>
              <a:rPr lang="fr-FR" sz="2800" b="1" dirty="0"/>
              <a:t>Secrétaire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89103" y="752943"/>
            <a:ext cx="3925113" cy="961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Secrétaire : 8 ans d’expériences variées au service de cadres de la direction et d’équipes commerciales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2061582"/>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À travers mon parcours de ces dernières années, j’ai acquis une solide expérience relationnelle essentielle tant avec les équipes commerciales qu’avec nos clients. Mes compétences administratives et informatiques sont un atout qui me permettront de m’intégrer aisément au sein de nouvelles structures.</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69709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501" y="313812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9103" y="3632909"/>
            <a:ext cx="4249771" cy="366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12/ 2019 à aujourd’hui : Secrétaire de Direction -  Entreprise A - Grande-Motte (34)</a:t>
            </a:r>
          </a:p>
          <a:p>
            <a:pPr marL="171450" indent="-171450">
              <a:buFont typeface="Arial" panose="020B0604020202020204" pitchFamily="34" charset="0"/>
              <a:buChar char="•"/>
            </a:pPr>
            <a:r>
              <a:rPr lang="fr-FR" sz="1100" dirty="0"/>
              <a:t>Accueil physique et téléphonique des clients</a:t>
            </a:r>
          </a:p>
          <a:p>
            <a:pPr marL="171450" indent="-171450">
              <a:buFont typeface="Arial" panose="020B0604020202020204" pitchFamily="34" charset="0"/>
              <a:buChar char="•"/>
            </a:pPr>
            <a:r>
              <a:rPr lang="fr-FR" sz="1100" dirty="0"/>
              <a:t>Gestion de l’agenda des cadres de la direction (</a:t>
            </a:r>
            <a:r>
              <a:rPr lang="fr-FR" sz="1100" dirty="0" err="1"/>
              <a:t>CoDir</a:t>
            </a:r>
            <a:r>
              <a:rPr lang="fr-FR" sz="1100" dirty="0"/>
              <a:t>)</a:t>
            </a:r>
          </a:p>
          <a:p>
            <a:pPr marL="171450" indent="-171450">
              <a:buFont typeface="Arial" panose="020B0604020202020204" pitchFamily="34" charset="0"/>
              <a:buChar char="•"/>
            </a:pPr>
            <a:r>
              <a:rPr lang="fr-FR" sz="1100" dirty="0"/>
              <a:t>Gestion des notes de frais et courriers de la direction</a:t>
            </a:r>
          </a:p>
          <a:p>
            <a:pPr marL="171450" indent="-171450">
              <a:buFont typeface="Arial" panose="020B0604020202020204" pitchFamily="34" charset="0"/>
              <a:buChar char="•"/>
            </a:pPr>
            <a:r>
              <a:rPr lang="fr-FR" sz="1100" dirty="0"/>
              <a:t>Filtrage des appels</a:t>
            </a:r>
          </a:p>
          <a:p>
            <a:endParaRPr lang="fr-FR" sz="1100" b="1" dirty="0"/>
          </a:p>
          <a:p>
            <a:r>
              <a:rPr lang="fr-FR" sz="1100" b="1" dirty="0"/>
              <a:t>06/2015 à 12/ 2019 : Secrétaire commerciale – Entreprise B, St Gély-du-</a:t>
            </a:r>
            <a:r>
              <a:rPr lang="fr-FR" sz="1100" b="1" dirty="0" err="1"/>
              <a:t>Fesc</a:t>
            </a:r>
            <a:endParaRPr lang="fr-FR" sz="1100" b="1" dirty="0"/>
          </a:p>
          <a:p>
            <a:pPr marL="171450" indent="-171450">
              <a:buFont typeface="Arial" panose="020B0604020202020204" pitchFamily="34" charset="0"/>
              <a:buChar char="•"/>
            </a:pPr>
            <a:r>
              <a:rPr lang="fr-FR" sz="1100" dirty="0"/>
              <a:t>Prise de rendez-vous / Gestion des agendas de commerciaux</a:t>
            </a:r>
          </a:p>
          <a:p>
            <a:pPr marL="171450" indent="-171450">
              <a:buFont typeface="Arial" panose="020B0604020202020204" pitchFamily="34" charset="0"/>
              <a:buChar char="•"/>
            </a:pPr>
            <a:r>
              <a:rPr lang="fr-FR" sz="1100" dirty="0"/>
              <a:t>Classement et archivage des dossiers clients / factures</a:t>
            </a:r>
          </a:p>
          <a:p>
            <a:pPr marL="171450" indent="-171450">
              <a:buFont typeface="Arial" panose="020B0604020202020204" pitchFamily="34" charset="0"/>
              <a:buChar char="•"/>
            </a:pPr>
            <a:r>
              <a:rPr lang="fr-FR" sz="1100" dirty="0"/>
              <a:t>Réservation des transports et l'hébergement lors de déplacements des équipes commerciales.</a:t>
            </a:r>
          </a:p>
          <a:p>
            <a:endParaRPr lang="fr-FR" sz="1100" b="1" dirty="0"/>
          </a:p>
          <a:p>
            <a:r>
              <a:rPr lang="fr-FR" sz="1100" b="1" dirty="0"/>
              <a:t>07/ 2010 à 05/ 2015 : Secrétaire médicale – Cabinet C -  Montpellier (34)</a:t>
            </a:r>
          </a:p>
          <a:p>
            <a:pPr marL="171450" indent="-171450">
              <a:buFont typeface="Arial" panose="020B0604020202020204" pitchFamily="34" charset="0"/>
              <a:buChar char="•"/>
            </a:pPr>
            <a:r>
              <a:rPr lang="fr-FR" sz="1100" dirty="0"/>
              <a:t>Constitution des documents d’admission d’entrée dans le service</a:t>
            </a:r>
          </a:p>
          <a:p>
            <a:pPr marL="171450" indent="-171450">
              <a:buFont typeface="Arial" panose="020B0604020202020204" pitchFamily="34" charset="0"/>
              <a:buChar char="•"/>
            </a:pPr>
            <a:r>
              <a:rPr lang="fr-FR" sz="1100" dirty="0"/>
              <a:t>Vérification et enregistrement des couvertures santé des patients (sécurité sociale et mutuelle)</a:t>
            </a:r>
          </a:p>
          <a:p>
            <a:pPr marL="171450" indent="-171450">
              <a:buFont typeface="Arial" panose="020B0604020202020204" pitchFamily="34" charset="0"/>
              <a:buChar char="•"/>
            </a:pPr>
            <a:r>
              <a:rPr lang="fr-FR" sz="1100" dirty="0"/>
              <a:t>Envoi des courriers aux médecins traitants </a:t>
            </a:r>
          </a:p>
          <a:p>
            <a:pPr marL="171450" indent="-171450">
              <a:buFont typeface="Arial" panose="020B0604020202020204" pitchFamily="34" charset="0"/>
              <a:buChar char="•"/>
            </a:pPr>
            <a:r>
              <a:rPr lang="fr-FR" sz="1100" dirty="0"/>
              <a:t>Commande du matériel de bureautique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202847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041" y="350370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58883" y="2375843"/>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12879" y="2980486"/>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7050" y="2412809"/>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5369" y="2739855"/>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9303" y="3268314"/>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95287" y="1961330"/>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92622" y="363290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35431" y="4017145"/>
            <a:ext cx="2255947" cy="2602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pratique de l’anglais niveau B2, suite à un stage linguistique en Irlande après le Bac</a:t>
            </a:r>
          </a:p>
          <a:p>
            <a:pPr marL="171450" indent="-171450">
              <a:buFont typeface="Arial" panose="020B0604020202020204" pitchFamily="34" charset="0"/>
              <a:buChar char="•"/>
            </a:pPr>
            <a:r>
              <a:rPr lang="fr-FR" sz="1100" dirty="0"/>
              <a:t>rédaction rapide des comptes-rendus médicaux (maîtrise du vocabulaire clinique dans différentes spécialités)</a:t>
            </a:r>
          </a:p>
          <a:p>
            <a:pPr marL="171450" indent="-171450">
              <a:buFont typeface="Arial" panose="020B0604020202020204" pitchFamily="34" charset="0"/>
              <a:buChar char="•"/>
            </a:pPr>
            <a:r>
              <a:rPr lang="fr-FR" sz="1100" dirty="0"/>
              <a:t>bonne maîtrise du Pack Office (Word et Excel), ainsi que du logiciel dentaire Julie</a:t>
            </a:r>
          </a:p>
          <a:p>
            <a:pPr marL="171450" indent="-171450">
              <a:buFont typeface="Arial" panose="020B0604020202020204" pitchFamily="34" charset="0"/>
              <a:buChar char="•"/>
            </a:pPr>
            <a:r>
              <a:rPr lang="fr-FR" sz="1100" dirty="0"/>
              <a:t>exécution efficace des tâches administratives</a:t>
            </a:r>
          </a:p>
          <a:p>
            <a:pPr marL="171450" indent="-171450">
              <a:buFont typeface="Arial" panose="020B0604020202020204" pitchFamily="34" charset="0"/>
              <a:buChar char="•"/>
            </a:pPr>
            <a:r>
              <a:rPr lang="fr-FR" sz="1100" dirty="0"/>
              <a:t>dotée d’un grand esprit d’entraide, idéal pour travailler de manière collective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61202" y="6736520"/>
            <a:ext cx="2341562" cy="41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61202" y="7147265"/>
            <a:ext cx="2341562" cy="140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naturellement à l’écoute des équipes et des clients</a:t>
            </a:r>
          </a:p>
          <a:p>
            <a:pPr marL="171450" indent="-171450">
              <a:buFont typeface="Arial" panose="020B0604020202020204" pitchFamily="34" charset="0"/>
              <a:buChar char="•"/>
            </a:pPr>
            <a:r>
              <a:rPr lang="fr-FR" sz="1100" dirty="0"/>
              <a:t>facilité d’adaptation dans une nouvelle équipe</a:t>
            </a:r>
          </a:p>
          <a:p>
            <a:pPr marL="171450" indent="-171450">
              <a:buFont typeface="Arial" panose="020B0604020202020204" pitchFamily="34" charset="0"/>
              <a:buChar char="•"/>
            </a:pPr>
            <a:r>
              <a:rPr lang="fr-FR" sz="1100" dirty="0"/>
              <a:t>de nature positive</a:t>
            </a:r>
          </a:p>
          <a:p>
            <a:pPr marL="171450" indent="-171450">
              <a:buFont typeface="Arial" panose="020B0604020202020204" pitchFamily="34" charset="0"/>
              <a:buChar char="•"/>
            </a:pPr>
            <a:r>
              <a:rPr lang="fr-FR" sz="1100" dirty="0"/>
              <a:t>calme en toutes circonstances</a:t>
            </a:r>
          </a:p>
          <a:p>
            <a:pPr marL="171450" indent="-171450">
              <a:buFont typeface="Arial" panose="020B0604020202020204" pitchFamily="34" charset="0"/>
              <a:buChar char="•"/>
            </a:pPr>
            <a:r>
              <a:rPr lang="fr-FR" sz="1100" dirty="0"/>
              <a:t>méthodique et polyvalente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49815" y="855668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83773" y="9008161"/>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Randonnées dans les Pyrénées,</a:t>
            </a:r>
          </a:p>
          <a:p>
            <a:pPr marL="171450" indent="-171450">
              <a:buFont typeface="Arial" panose="020B0604020202020204" pitchFamily="34" charset="0"/>
              <a:buChar char="•"/>
            </a:pPr>
            <a:r>
              <a:rPr lang="fr-FR" sz="1050" dirty="0">
                <a:latin typeface="+mn-lt"/>
              </a:rPr>
              <a:t>Passionné de rugby </a:t>
            </a:r>
          </a:p>
          <a:p>
            <a:pPr marL="171450" indent="-171450">
              <a:buFont typeface="Arial" panose="020B0604020202020204" pitchFamily="34" charset="0"/>
              <a:buChar char="•"/>
            </a:pPr>
            <a:r>
              <a:rPr lang="fr-FR" sz="1050" dirty="0">
                <a:latin typeface="+mn-lt"/>
              </a:rPr>
              <a:t>Toujours à l'affut des nouvelles tendances culinaires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2405" y="729329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4568" y="764286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22405" y="7740801"/>
            <a:ext cx="4075928" cy="19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latin typeface="+mn-lt"/>
              </a:rPr>
              <a:t>2010 : Diplôme de Secrétaire commerciale délivré par l’école de la Croix-Rouge, Montpellier (34)</a:t>
            </a:r>
          </a:p>
          <a:p>
            <a:pPr marL="171450" indent="-171450">
              <a:buFont typeface="Arial" panose="020B0604020202020204" pitchFamily="34" charset="0"/>
              <a:buChar char="•"/>
            </a:pPr>
            <a:endParaRPr lang="fr-FR" sz="1100" dirty="0">
              <a:latin typeface="+mn-lt"/>
            </a:endParaRPr>
          </a:p>
          <a:p>
            <a:pPr marL="171450" indent="-171450">
              <a:buFont typeface="Arial" panose="020B0604020202020204" pitchFamily="34" charset="0"/>
              <a:buChar char="•"/>
            </a:pPr>
            <a:r>
              <a:rPr lang="fr-FR" sz="1100" dirty="0">
                <a:latin typeface="+mn-lt"/>
              </a:rPr>
              <a:t>2006 : BAC Economique et Social, option langage des signes, obtenu avec la mention assez bien, lycée Jean Monnet, Montpellier (34)</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10;&#10;Description générée automatiquement">
            <a:extLst>
              <a:ext uri="{FF2B5EF4-FFF2-40B4-BE49-F238E27FC236}">
                <a16:creationId xmlns:a16="http://schemas.microsoft.com/office/drawing/2014/main" id="{D132FDA8-E0ED-15D9-32FE-5140C6415894}"/>
              </a:ext>
            </a:extLst>
          </p:cNvPr>
          <p:cNvPicPr>
            <a:picLocks noChangeAspect="1"/>
          </p:cNvPicPr>
          <p:nvPr/>
        </p:nvPicPr>
        <p:blipFill rotWithShape="1">
          <a:blip r:embed="rId7"/>
          <a:srcRect l="16547" r="13920"/>
          <a:stretch/>
        </p:blipFill>
        <p:spPr>
          <a:xfrm>
            <a:off x="4585963" y="114101"/>
            <a:ext cx="1937181" cy="1859521"/>
          </a:xfrm>
          <a:prstGeom prst="ellipse">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123964000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807</TotalTime>
  <Words>670</Words>
  <Application>Microsoft Macintosh PowerPoint</Application>
  <PresentationFormat>Format A4 (210 x 297 mm)</PresentationFormat>
  <Paragraphs>86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37</cp:revision>
  <cp:lastPrinted>2022-05-25T13:38:42Z</cp:lastPrinted>
  <dcterms:created xsi:type="dcterms:W3CDTF">2022-05-25T13:38:28Z</dcterms:created>
  <dcterms:modified xsi:type="dcterms:W3CDTF">2022-07-28T23:25:02Z</dcterms:modified>
</cp:coreProperties>
</file>