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D1D7"/>
    <a:srgbClr val="E4D9C6"/>
    <a:srgbClr val="CA9CA9"/>
    <a:srgbClr val="D9B4C1"/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99"/>
    <p:restoredTop sz="92122"/>
  </p:normalViewPr>
  <p:slideViewPr>
    <p:cSldViewPr snapToGrid="0" snapToObjects="1" showGuides="1">
      <p:cViewPr varScale="1">
        <p:scale>
          <a:sx n="224" d="100"/>
          <a:sy n="224" d="100"/>
        </p:scale>
        <p:origin x="6664" y="17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4427852" y="0"/>
            <a:ext cx="2430148" cy="99059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026" y="854598"/>
            <a:ext cx="419816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b="1" dirty="0"/>
              <a:t>Secrétaire Comptable Expérimentée avec 14 ans d'expérience</a:t>
            </a:r>
            <a:endParaRPr lang="fr-FR" sz="1600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07412" y="710674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159" y="1897056"/>
            <a:ext cx="4094382" cy="116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Secrétaire comptable expérimentée offrant une excellente maîtrise des tâches administratives et comptables. Reconnue pour ma rigueur, mon sens de l'organisation et ma capacité à gérer efficacement plusieurs tâches en parallèle. Forte compétence en comptabilité et gestion financière, soutenue par une excellente maîtrise des outils informatiques et de la relation client.</a:t>
            </a: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026" y="1525942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027" y="3045235"/>
            <a:ext cx="3175000" cy="353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53" y="3476258"/>
            <a:ext cx="4175707" cy="5920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1" dirty="0"/>
              <a:t>Secrétaire Comptable - Cabinet Comptable Dupont, Paris (2009 - 2015)</a:t>
            </a:r>
          </a:p>
          <a:p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Assuré le suivi et l'organisation des documents comptables, y compris les factures, les bons de commande et les relevés bancaires.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Préparation des documents de base pour la comptabilité, tels que les rapprochements bancaires et les journaux de trésorerie.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Répondant aux demandes des clients par téléphone et par e-mail, assurant un service client de haute qualité.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Aidé à la préparation des déclarations fiscales et des rapports financiers.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Utilisation efficace des logiciels de comptabilité pour suivre les transactions et générer des rapports.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Grâce à une gestion minutieuse et organisée, j'ai réussi à réduire les erreurs de documentation comptable de 20%.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00" dirty="0"/>
          </a:p>
          <a:p>
            <a:r>
              <a:rPr lang="fr-FR" sz="1100" b="1" dirty="0"/>
              <a:t>Secrétaire Comptable - Entreprise de Distribution XYZ, Lyon (2016 - 2022)</a:t>
            </a:r>
          </a:p>
          <a:p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de toutes les tâches administratives et comptables, y compris la saisie des données, le classement et la préparation des rapports.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Préparation et envoi des factures aux clients, suivi des paiements et enregistrement des transactions dans le logiciel comptable.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Assuré la liaison entre le département comptable et d'autres départements pour résoudre les problèmes et améliorer l'efficacité.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 fourni un soutien administratif à l'équipe de comptabilité, y compris la planification des réunions, la préparation des documents et la gestion des correspondances.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Grâce à une gestion efficace et à une attention aux détails, j'ai amélioré l'exactitude de la facturation et de la comptabilité de 30%.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229545" y="1869689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230396" y="3398790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7709" y="2184295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1705" y="2788938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876" y="2221261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195" y="2548307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129" y="3076766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973" y="1779298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973" y="4305100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9620" y="4731220"/>
            <a:ext cx="2234019" cy="1162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Maîtrise des outils informatiques de gestion comptable (logiciels de comptabilité, MS Office)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de la comptabilité générale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Tenue des dossiers administratifs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Accueil et relation client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de trésorerie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6676" y="7411211"/>
            <a:ext cx="198589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9608" y="7801742"/>
            <a:ext cx="2174513" cy="115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Rigoureuse et organisée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Excellent sens du détail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à gérer plusieurs tâches en parallèle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Discrétion et respect de la confidentialité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Bonnes compétences en communication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4059" y="6436436"/>
            <a:ext cx="223715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4526759" y="6777717"/>
            <a:ext cx="217443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3" name="Conector recto 36">
            <a:extLst>
              <a:ext uri="{FF2B5EF4-FFF2-40B4-BE49-F238E27FC236}">
                <a16:creationId xmlns:a16="http://schemas.microsoft.com/office/drawing/2014/main" id="{D69FD046-5797-81EA-5302-D96DB89761DA}"/>
              </a:ext>
            </a:extLst>
          </p:cNvPr>
          <p:cNvCxnSpPr>
            <a:cxnSpLocks/>
          </p:cNvCxnSpPr>
          <p:nvPr/>
        </p:nvCxnSpPr>
        <p:spPr>
          <a:xfrm>
            <a:off x="4539701" y="2104745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36">
            <a:extLst>
              <a:ext uri="{FF2B5EF4-FFF2-40B4-BE49-F238E27FC236}">
                <a16:creationId xmlns:a16="http://schemas.microsoft.com/office/drawing/2014/main" id="{255F5C53-8D54-DD6D-24CB-6125E2CAE08E}"/>
              </a:ext>
            </a:extLst>
          </p:cNvPr>
          <p:cNvCxnSpPr>
            <a:cxnSpLocks/>
          </p:cNvCxnSpPr>
          <p:nvPr/>
        </p:nvCxnSpPr>
        <p:spPr>
          <a:xfrm>
            <a:off x="4548264" y="4670447"/>
            <a:ext cx="2227479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295D4B8E-170D-C0AC-CFDF-DF59F8740F04}"/>
              </a:ext>
            </a:extLst>
          </p:cNvPr>
          <p:cNvCxnSpPr>
            <a:cxnSpLocks/>
          </p:cNvCxnSpPr>
          <p:nvPr/>
        </p:nvCxnSpPr>
        <p:spPr>
          <a:xfrm>
            <a:off x="4526676" y="7765117"/>
            <a:ext cx="2174514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EC434EA1-BBEB-F341-E243-762F9020BF0A}"/>
              </a:ext>
            </a:extLst>
          </p:cNvPr>
          <p:cNvSpPr txBox="1"/>
          <p:nvPr/>
        </p:nvSpPr>
        <p:spPr>
          <a:xfrm>
            <a:off x="4484543" y="6866240"/>
            <a:ext cx="2216648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2006 : BTS Comptabilité et Gestion, Lycée René Cassin, Paris</a:t>
            </a:r>
          </a:p>
        </p:txBody>
      </p:sp>
      <p:sp>
        <p:nvSpPr>
          <p:cNvPr id="2" name="Zone de texte 1">
            <a:extLst>
              <a:ext uri="{FF2B5EF4-FFF2-40B4-BE49-F238E27FC236}">
                <a16:creationId xmlns:a16="http://schemas.microsoft.com/office/drawing/2014/main" id="{8B6BBFEE-3136-78BD-A46B-831018C18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026" y="171188"/>
            <a:ext cx="4143824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800" dirty="0"/>
              <a:t>Jeanne</a:t>
            </a:r>
            <a:r>
              <a:rPr lang="fr-FR" sz="2800" b="1" dirty="0"/>
              <a:t> COMPTA</a:t>
            </a:r>
            <a:endParaRPr lang="fr-FR" sz="2800" dirty="0"/>
          </a:p>
        </p:txBody>
      </p:sp>
      <p:sp>
        <p:nvSpPr>
          <p:cNvPr id="10" name="Zone de texte 28">
            <a:extLst>
              <a:ext uri="{FF2B5EF4-FFF2-40B4-BE49-F238E27FC236}">
                <a16:creationId xmlns:a16="http://schemas.microsoft.com/office/drawing/2014/main" id="{C2877AF7-5533-7C91-A60D-CD26B068F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974" y="3427751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Conector recto 36">
            <a:extLst>
              <a:ext uri="{FF2B5EF4-FFF2-40B4-BE49-F238E27FC236}">
                <a16:creationId xmlns:a16="http://schemas.microsoft.com/office/drawing/2014/main" id="{0A061B27-FE63-F84E-0F9F-E2A5A03802FF}"/>
              </a:ext>
            </a:extLst>
          </p:cNvPr>
          <p:cNvCxnSpPr>
            <a:cxnSpLocks/>
          </p:cNvCxnSpPr>
          <p:nvPr/>
        </p:nvCxnSpPr>
        <p:spPr>
          <a:xfrm>
            <a:off x="4519768" y="3764578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Zone de texte 22">
            <a:extLst>
              <a:ext uri="{FF2B5EF4-FFF2-40B4-BE49-F238E27FC236}">
                <a16:creationId xmlns:a16="http://schemas.microsoft.com/office/drawing/2014/main" id="{409CC41A-7AE3-F3FD-675B-91AD76552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5893" y="3818716"/>
            <a:ext cx="2190016" cy="59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Français : langue maternelle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Anglais : B2</a:t>
            </a:r>
          </a:p>
        </p:txBody>
      </p:sp>
      <p:sp>
        <p:nvSpPr>
          <p:cNvPr id="19" name="Triangle 18">
            <a:extLst>
              <a:ext uri="{FF2B5EF4-FFF2-40B4-BE49-F238E27FC236}">
                <a16:creationId xmlns:a16="http://schemas.microsoft.com/office/drawing/2014/main" id="{FC9B6108-CA72-3861-61AD-B0D24D8146FD}"/>
              </a:ext>
            </a:extLst>
          </p:cNvPr>
          <p:cNvSpPr/>
          <p:nvPr/>
        </p:nvSpPr>
        <p:spPr>
          <a:xfrm rot="16200000">
            <a:off x="5145843" y="720801"/>
            <a:ext cx="2430148" cy="982542"/>
          </a:xfrm>
          <a:prstGeom prst="triangle">
            <a:avLst>
              <a:gd name="adj" fmla="val 100000"/>
            </a:avLst>
          </a:prstGeom>
          <a:solidFill>
            <a:srgbClr val="73D1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Triangle 20">
            <a:extLst>
              <a:ext uri="{FF2B5EF4-FFF2-40B4-BE49-F238E27FC236}">
                <a16:creationId xmlns:a16="http://schemas.microsoft.com/office/drawing/2014/main" id="{28D5EEA7-A55F-7CD4-B2BE-980D07F33BBA}"/>
              </a:ext>
            </a:extLst>
          </p:cNvPr>
          <p:cNvSpPr/>
          <p:nvPr/>
        </p:nvSpPr>
        <p:spPr>
          <a:xfrm rot="10800000">
            <a:off x="4427381" y="-3003"/>
            <a:ext cx="2430148" cy="982542"/>
          </a:xfrm>
          <a:prstGeom prst="triangle">
            <a:avLst>
              <a:gd name="adj" fmla="val 10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5" name="Image 14" descr="Une image contenant personne, Visage humain, habits, sourire&#10;&#10;Description générée automatiquement">
            <a:extLst>
              <a:ext uri="{FF2B5EF4-FFF2-40B4-BE49-F238E27FC236}">
                <a16:creationId xmlns:a16="http://schemas.microsoft.com/office/drawing/2014/main" id="{08A079C7-49D0-8F0E-5E40-D468DE93817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3485"/>
          <a:stretch/>
        </p:blipFill>
        <p:spPr>
          <a:xfrm>
            <a:off x="4920340" y="115179"/>
            <a:ext cx="1691146" cy="169700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1840</TotalTime>
  <Words>424</Words>
  <Application>Microsoft Macintosh PowerPoint</Application>
  <PresentationFormat>Format A4 (210 x 297 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236</cp:revision>
  <cp:lastPrinted>2022-05-25T13:38:42Z</cp:lastPrinted>
  <dcterms:created xsi:type="dcterms:W3CDTF">2022-05-25T13:38:28Z</dcterms:created>
  <dcterms:modified xsi:type="dcterms:W3CDTF">2023-07-03T09:40:11Z</dcterms:modified>
</cp:coreProperties>
</file>