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98"/>
    <p:restoredTop sz="96327"/>
  </p:normalViewPr>
  <p:slideViewPr>
    <p:cSldViewPr snapToGrid="0" snapToObjects="1" showGuides="1">
      <p:cViewPr>
        <p:scale>
          <a:sx n="200" d="100"/>
          <a:sy n="200" d="100"/>
        </p:scale>
        <p:origin x="1808" y="36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9">
            <a:extLst>
              <a:ext uri="{FF2B5EF4-FFF2-40B4-BE49-F238E27FC236}">
                <a16:creationId xmlns:a16="http://schemas.microsoft.com/office/drawing/2014/main" id="{25BF3392-A131-50CC-1507-59E3CC2152A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-4004" y="0"/>
            <a:ext cx="2431225" cy="9906000"/>
          </a:xfrm>
          <a:prstGeom prst="rect">
            <a:avLst/>
          </a:prstGeom>
          <a:solidFill>
            <a:schemeClr val="accent6">
              <a:alpha val="23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Zone de texte 1">
            <a:extLst>
              <a:ext uri="{FF2B5EF4-FFF2-40B4-BE49-F238E27FC236}">
                <a16:creationId xmlns:a16="http://schemas.microsoft.com/office/drawing/2014/main" id="{E5F8DE6B-7986-7D8A-9913-73A8A7F67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4490" y="522486"/>
            <a:ext cx="332785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Dr. Lucie LASCIENCE</a:t>
            </a:r>
          </a:p>
        </p:txBody>
      </p:sp>
      <p:sp>
        <p:nvSpPr>
          <p:cNvPr id="7" name="Zone de texte 3">
            <a:extLst>
              <a:ext uri="{FF2B5EF4-FFF2-40B4-BE49-F238E27FC236}">
                <a16:creationId xmlns:a16="http://schemas.microsoft.com/office/drawing/2014/main" id="{A0B0E60B-1F47-06AD-0C62-51047EB29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2928" y="1240527"/>
            <a:ext cx="4052004" cy="47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400" b="1" dirty="0"/>
              <a:t>Scientifique en Biologie Moléculaire avec une expérience significative en recherche</a:t>
            </a:r>
            <a:endParaRPr lang="fr-FR" sz="1400" dirty="0"/>
          </a:p>
        </p:txBody>
      </p:sp>
      <p:sp>
        <p:nvSpPr>
          <p:cNvPr id="8" name="Google Shape;61;p14">
            <a:extLst>
              <a:ext uri="{FF2B5EF4-FFF2-40B4-BE49-F238E27FC236}">
                <a16:creationId xmlns:a16="http://schemas.microsoft.com/office/drawing/2014/main" id="{8FE50E40-D2C0-7736-3371-99996FB4742D}"/>
              </a:ext>
            </a:extLst>
          </p:cNvPr>
          <p:cNvSpPr/>
          <p:nvPr/>
        </p:nvSpPr>
        <p:spPr>
          <a:xfrm>
            <a:off x="2686299" y="1012480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9" name="Zone de texte 4">
            <a:extLst>
              <a:ext uri="{FF2B5EF4-FFF2-40B4-BE49-F238E27FC236}">
                <a16:creationId xmlns:a16="http://schemas.microsoft.com/office/drawing/2014/main" id="{409AE738-B4BF-3CC5-A96D-84C8AB58C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1164" y="2316991"/>
            <a:ext cx="4131841" cy="860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00" dirty="0"/>
              <a:t>Scientifique dédiée avec 12 ans d'expérience dans la recherche en biologie moléculaire. Spécialiste de la recherche génomique, avec un historique avéré de publications de haut niveau. Capacité à diriger des équipes de recherche interdisciplinaires et à collaborer avec des partenaires internationaux. Je suis motivée, curieuse, et dotée d'excellentes compétences en communication.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 de texte 5">
            <a:extLst>
              <a:ext uri="{FF2B5EF4-FFF2-40B4-BE49-F238E27FC236}">
                <a16:creationId xmlns:a16="http://schemas.microsoft.com/office/drawing/2014/main" id="{ABFFB6A3-C2C7-25E1-0351-3F0B3EFF4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2928" y="1874084"/>
            <a:ext cx="31750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Zone de texte 6">
            <a:extLst>
              <a:ext uri="{FF2B5EF4-FFF2-40B4-BE49-F238E27FC236}">
                <a16:creationId xmlns:a16="http://schemas.microsoft.com/office/drawing/2014/main" id="{A35884B0-4846-2DB7-57CB-AB53E2AF0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7246" y="3615984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Zone de texte 7">
            <a:extLst>
              <a:ext uri="{FF2B5EF4-FFF2-40B4-BE49-F238E27FC236}">
                <a16:creationId xmlns:a16="http://schemas.microsoft.com/office/drawing/2014/main" id="{ED3ACC09-5DFC-E13C-6C11-EE49DFE73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7247" y="4012624"/>
            <a:ext cx="4142290" cy="2063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50" b="1" dirty="0"/>
              <a:t>Chercheuse Senior</a:t>
            </a:r>
            <a:r>
              <a:rPr lang="fr-FR" sz="1050" dirty="0"/>
              <a:t>, Institut Pasteur, Paris (2013 - Présent)</a:t>
            </a:r>
          </a:p>
          <a:p>
            <a:endParaRPr lang="fr-FR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Direction d'une équipe de recherche travaillant sur le génome humain.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Publication de plusieurs articles de recherche dans des revues à comité de lecture.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Enseignement et supervision de doctorants.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50" dirty="0"/>
          </a:p>
          <a:p>
            <a:r>
              <a:rPr lang="fr-FR" sz="1050" b="1" dirty="0"/>
              <a:t>Chercheuse Postdoctorale</a:t>
            </a:r>
            <a:r>
              <a:rPr lang="fr-FR" sz="1050" dirty="0"/>
              <a:t>, CNRS, Paris (2009 - 2013)</a:t>
            </a:r>
          </a:p>
          <a:p>
            <a:endParaRPr lang="fr-FR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Participation à des projets de recherche sur la génétique moléculaire.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Développement de nouvelles techniques de séquençage d'ADN.</a:t>
            </a:r>
          </a:p>
        </p:txBody>
      </p:sp>
      <p:cxnSp>
        <p:nvCxnSpPr>
          <p:cNvPr id="13" name="Conector recto 36">
            <a:extLst>
              <a:ext uri="{FF2B5EF4-FFF2-40B4-BE49-F238E27FC236}">
                <a16:creationId xmlns:a16="http://schemas.microsoft.com/office/drawing/2014/main" id="{ABA3EF5C-17E6-3FEF-B78D-4542401BDF8C}"/>
              </a:ext>
            </a:extLst>
          </p:cNvPr>
          <p:cNvCxnSpPr>
            <a:cxnSpLocks/>
          </p:cNvCxnSpPr>
          <p:nvPr/>
        </p:nvCxnSpPr>
        <p:spPr>
          <a:xfrm>
            <a:off x="2749087" y="2251705"/>
            <a:ext cx="402666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36">
            <a:extLst>
              <a:ext uri="{FF2B5EF4-FFF2-40B4-BE49-F238E27FC236}">
                <a16:creationId xmlns:a16="http://schemas.microsoft.com/office/drawing/2014/main" id="{C1219AB7-3ADE-4885-5355-6C9709225EB4}"/>
              </a:ext>
            </a:extLst>
          </p:cNvPr>
          <p:cNvCxnSpPr>
            <a:cxnSpLocks/>
          </p:cNvCxnSpPr>
          <p:nvPr/>
        </p:nvCxnSpPr>
        <p:spPr>
          <a:xfrm>
            <a:off x="2703164" y="3956629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Cuadro de texto 24">
            <a:extLst>
              <a:ext uri="{FF2B5EF4-FFF2-40B4-BE49-F238E27FC236}">
                <a16:creationId xmlns:a16="http://schemas.microsoft.com/office/drawing/2014/main" id="{BCBDA240-DC9A-6219-7609-22B2A8F92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489" y="2977232"/>
            <a:ext cx="2010561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F7D1ADF7-6D59-948A-9307-B1D893181CE0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8974" y="3577115"/>
            <a:ext cx="219710" cy="219710"/>
          </a:xfrm>
          <a:prstGeom prst="rect">
            <a:avLst/>
          </a:prstGeom>
        </p:spPr>
      </p:pic>
      <p:pic>
        <p:nvPicPr>
          <p:cNvPr id="1032" name="Image 13">
            <a:extLst>
              <a:ext uri="{FF2B5EF4-FFF2-40B4-BE49-F238E27FC236}">
                <a16:creationId xmlns:a16="http://schemas.microsoft.com/office/drawing/2014/main" id="{0D33B328-4C89-4101-3B8D-9BFB67653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88" y="3053287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age 14">
            <a:extLst>
              <a:ext uri="{FF2B5EF4-FFF2-40B4-BE49-F238E27FC236}">
                <a16:creationId xmlns:a16="http://schemas.microsoft.com/office/drawing/2014/main" id="{D100A965-CF64-50F4-41BD-A7EAA06D6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06" y="3337450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age 17">
            <a:extLst>
              <a:ext uri="{FF2B5EF4-FFF2-40B4-BE49-F238E27FC236}">
                <a16:creationId xmlns:a16="http://schemas.microsoft.com/office/drawing/2014/main" id="{E1CD72BF-FF52-4ABA-BD16-19CEC83CB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18" y="3865040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 de texte 18">
            <a:extLst>
              <a:ext uri="{FF2B5EF4-FFF2-40B4-BE49-F238E27FC236}">
                <a16:creationId xmlns:a16="http://schemas.microsoft.com/office/drawing/2014/main" id="{D195CB69-BF30-955F-77B4-6D27ADFF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829" y="2644539"/>
            <a:ext cx="2144334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Zone de texte 20">
            <a:extLst>
              <a:ext uri="{FF2B5EF4-FFF2-40B4-BE49-F238E27FC236}">
                <a16:creationId xmlns:a16="http://schemas.microsoft.com/office/drawing/2014/main" id="{BE8E1647-3F3E-7D44-2728-908BCA8F5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1252" y="7553729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Zone de texte 22">
            <a:extLst>
              <a:ext uri="{FF2B5EF4-FFF2-40B4-BE49-F238E27FC236}">
                <a16:creationId xmlns:a16="http://schemas.microsoft.com/office/drawing/2014/main" id="{105FEE60-283F-BFE0-E4AA-B96B0A611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2156" y="8026081"/>
            <a:ext cx="4029978" cy="8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Curiosité intellectuelle et persévérance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Excellent esprit d'équipe et capacité à collaborer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Bonnes compétences en communication et présentation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Attention aux détails et rigueur scientifique</a:t>
            </a:r>
          </a:p>
        </p:txBody>
      </p:sp>
      <p:sp>
        <p:nvSpPr>
          <p:cNvPr id="20" name="Zone de texte 23">
            <a:extLst>
              <a:ext uri="{FF2B5EF4-FFF2-40B4-BE49-F238E27FC236}">
                <a16:creationId xmlns:a16="http://schemas.microsoft.com/office/drawing/2014/main" id="{7A83F3E6-7000-53D6-C737-DC7FA36B9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0553" y="6202435"/>
            <a:ext cx="205680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Compétences métier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Zone de texte 28">
            <a:extLst>
              <a:ext uri="{FF2B5EF4-FFF2-40B4-BE49-F238E27FC236}">
                <a16:creationId xmlns:a16="http://schemas.microsoft.com/office/drawing/2014/main" id="{5A6E7EFC-94C0-7511-64FA-0333E1890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45" y="4281472"/>
            <a:ext cx="2197811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Formation &amp; Certifications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8" name="Conector recto 36">
            <a:extLst>
              <a:ext uri="{FF2B5EF4-FFF2-40B4-BE49-F238E27FC236}">
                <a16:creationId xmlns:a16="http://schemas.microsoft.com/office/drawing/2014/main" id="{FA4D679F-F883-9AEE-CCF1-73EE3075B7DE}"/>
              </a:ext>
            </a:extLst>
          </p:cNvPr>
          <p:cNvCxnSpPr>
            <a:cxnSpLocks/>
          </p:cNvCxnSpPr>
          <p:nvPr/>
        </p:nvCxnSpPr>
        <p:spPr>
          <a:xfrm>
            <a:off x="2641546" y="7902415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Zone de texte 31">
            <a:extLst>
              <a:ext uri="{FF2B5EF4-FFF2-40B4-BE49-F238E27FC236}">
                <a16:creationId xmlns:a16="http://schemas.microsoft.com/office/drawing/2014/main" id="{8D409EA3-6289-E719-B251-F58CE2A38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45" y="4979611"/>
            <a:ext cx="2144334" cy="79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b="1" dirty="0"/>
              <a:t>Doctorat en Biologie Moléculaire</a:t>
            </a:r>
            <a:r>
              <a:rPr lang="fr-FR" sz="1000" dirty="0"/>
              <a:t>, Université Pierre et Marie Curie, Paris (2009)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b="1" dirty="0"/>
              <a:t>Master en Biologie Cellulaire et Moléculaire</a:t>
            </a:r>
            <a:r>
              <a:rPr lang="fr-FR" sz="1000" dirty="0"/>
              <a:t>, Université Pierre et Marie Curie, Paris (2005)</a:t>
            </a:r>
          </a:p>
        </p:txBody>
      </p:sp>
      <p:sp>
        <p:nvSpPr>
          <p:cNvPr id="27" name="Rectangle 44">
            <a:extLst>
              <a:ext uri="{FF2B5EF4-FFF2-40B4-BE49-F238E27FC236}">
                <a16:creationId xmlns:a16="http://schemas.microsoft.com/office/drawing/2014/main" id="{A8FD9164-1C1E-BABF-9C32-AF221B1D1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8197" y="75906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1" name="Zone de texte 26">
            <a:extLst>
              <a:ext uri="{FF2B5EF4-FFF2-40B4-BE49-F238E27FC236}">
                <a16:creationId xmlns:a16="http://schemas.microsoft.com/office/drawing/2014/main" id="{5884FA14-163B-652C-A3F5-DEC31F489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620" y="6187733"/>
            <a:ext cx="2220422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Zone de texte 27">
            <a:extLst>
              <a:ext uri="{FF2B5EF4-FFF2-40B4-BE49-F238E27FC236}">
                <a16:creationId xmlns:a16="http://schemas.microsoft.com/office/drawing/2014/main" id="{BA8B0CC4-D659-2305-8FC0-1E7AE2D76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025" y="6597169"/>
            <a:ext cx="2158138" cy="1042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Français : langue maternelle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Anglais : C2 (Cadre Européen Commun de Référence)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Espagnol : B2 (Cadre Européen Commun de Référence)</a:t>
            </a:r>
          </a:p>
        </p:txBody>
      </p:sp>
      <p:sp>
        <p:nvSpPr>
          <p:cNvPr id="3" name="Zone de texte 4">
            <a:extLst>
              <a:ext uri="{FF2B5EF4-FFF2-40B4-BE49-F238E27FC236}">
                <a16:creationId xmlns:a16="http://schemas.microsoft.com/office/drawing/2014/main" id="{A98EC837-7F0E-6BA0-E797-5D079FB91DB5}"/>
              </a:ext>
            </a:extLst>
          </p:cNvPr>
          <p:cNvSpPr txBox="1"/>
          <p:nvPr/>
        </p:nvSpPr>
        <p:spPr>
          <a:xfrm>
            <a:off x="2619774" y="6678223"/>
            <a:ext cx="4051046" cy="79029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Recherche en biologie moléculaire et génomique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Direction d'équipes de recherche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Rédaction de publications scientifiques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Enseignement et mentorat de jeunes chercheurs</a:t>
            </a:r>
          </a:p>
        </p:txBody>
      </p: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F88D33D4-F28D-E49C-B667-0BF59872BD00}"/>
              </a:ext>
            </a:extLst>
          </p:cNvPr>
          <p:cNvCxnSpPr>
            <a:cxnSpLocks/>
          </p:cNvCxnSpPr>
          <p:nvPr/>
        </p:nvCxnSpPr>
        <p:spPr>
          <a:xfrm>
            <a:off x="2669151" y="6584339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Zone de texte 26">
            <a:extLst>
              <a:ext uri="{FF2B5EF4-FFF2-40B4-BE49-F238E27FC236}">
                <a16:creationId xmlns:a16="http://schemas.microsoft.com/office/drawing/2014/main" id="{807E9A38-EEC5-E3E1-98FE-4C7CA91F1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71" y="7639571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Zone de texte 27">
            <a:extLst>
              <a:ext uri="{FF2B5EF4-FFF2-40B4-BE49-F238E27FC236}">
                <a16:creationId xmlns:a16="http://schemas.microsoft.com/office/drawing/2014/main" id="{E7A815B3-9637-6694-77CB-873BD9B93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383" y="8017543"/>
            <a:ext cx="2158138" cy="109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Randonnée et observation de la nature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Lecture de romans de science-fiction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Cuisine française et internationale</a:t>
            </a:r>
          </a:p>
        </p:txBody>
      </p:sp>
      <p:pic>
        <p:nvPicPr>
          <p:cNvPr id="23" name="Image 22" descr="Une image contenant personne, Visage humain, habits, mur&#10;&#10;Description générée automatiquement">
            <a:extLst>
              <a:ext uri="{FF2B5EF4-FFF2-40B4-BE49-F238E27FC236}">
                <a16:creationId xmlns:a16="http://schemas.microsoft.com/office/drawing/2014/main" id="{4E2400F1-FE4A-4BBB-7007-5697776AF226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34331" b="24925"/>
          <a:stretch/>
        </p:blipFill>
        <p:spPr>
          <a:xfrm>
            <a:off x="208974" y="410313"/>
            <a:ext cx="1950757" cy="1964261"/>
          </a:xfrm>
          <a:prstGeom prst="ellipse">
            <a:avLst/>
          </a:prstGeom>
          <a:ln w="762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2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615</TotalTime>
  <Words>581</Words>
  <Application>Microsoft Macintosh PowerPoint</Application>
  <PresentationFormat>Format A4 (210 x 297 mm)</PresentationFormat>
  <Paragraphs>82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112</cp:revision>
  <cp:lastPrinted>2022-05-25T13:38:42Z</cp:lastPrinted>
  <dcterms:created xsi:type="dcterms:W3CDTF">2022-05-25T13:38:28Z</dcterms:created>
  <dcterms:modified xsi:type="dcterms:W3CDTF">2023-05-30T14:40:54Z</dcterms:modified>
</cp:coreProperties>
</file>