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05"/>
    <p:restoredTop sz="96327"/>
  </p:normalViewPr>
  <p:slideViewPr>
    <p:cSldViewPr snapToGrid="0" snapToObjects="1" showGuides="1">
      <p:cViewPr>
        <p:scale>
          <a:sx n="239" d="100"/>
          <a:sy n="239" d="100"/>
        </p:scale>
        <p:origin x="2312"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004" y="0"/>
            <a:ext cx="2431225" cy="9906000"/>
          </a:xfrm>
          <a:prstGeom prst="rect">
            <a:avLst/>
          </a:prstGeom>
          <a:solidFill>
            <a:schemeClr val="tx1">
              <a:lumMod val="75000"/>
              <a:lumOff val="25000"/>
              <a:alpha val="23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2614490" y="389136"/>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dirty="0">
                <a:solidFill>
                  <a:srgbClr val="000000"/>
                </a:solidFill>
                <a:latin typeface="Calibri" panose="020F0502020204030204" pitchFamily="34" charset="0"/>
              </a:rPr>
              <a:t>Pierre SAISON</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652928" y="1107177"/>
            <a:ext cx="4052004" cy="386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Serveur Expérimenté pour Emploi Saisonnier d'Été</a:t>
            </a:r>
            <a:endParaRPr lang="fr-FR" sz="1400" b="0"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686299" y="879130"/>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671164" y="2183641"/>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Professionnel du service doté d'une grande capacité d'adaptation, j'ai une expérience éprouvée dans le service rapide et efficace tout en maintenant un excellent service client. Reconnu pour mon attitude positive et ma capacité à travailler en équipe, je suis prêt à apporter ma passion pour le service à la clientèle à un poste saisonnier.</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2652928" y="1740734"/>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633458" y="3332037"/>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633459" y="3728677"/>
            <a:ext cx="4142290" cy="2063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Serveur</a:t>
            </a:r>
            <a:r>
              <a:rPr lang="fr-FR" sz="1050" b="0" i="0" dirty="0">
                <a:solidFill>
                  <a:srgbClr val="000000"/>
                </a:solidFill>
                <a:effectLst/>
                <a:latin typeface="Calibri" panose="020F0502020204030204" pitchFamily="34" charset="0"/>
              </a:rPr>
              <a:t>, Restaurant La Belle Époque, Paris (Saisons estivales 2019 - 2022)</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Service en salle dans un restaurant animé, avec une capacité de 100 couverts.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évaluations de la part des clients pour le service et l'attitude professionnelle.</a:t>
            </a:r>
          </a:p>
          <a:p>
            <a:pPr marL="171450" indent="-171450" algn="l">
              <a:buFont typeface="Arial" panose="020B0604020202020204" pitchFamily="34" charset="0"/>
              <a:buChar char="•"/>
            </a:pPr>
            <a:endParaRPr lang="fr-FR" sz="1050" b="0" i="0" dirty="0">
              <a:solidFill>
                <a:srgbClr val="000000"/>
              </a:solidFill>
              <a:effectLst/>
              <a:latin typeface="Calibri" panose="020F0502020204030204" pitchFamily="34" charset="0"/>
            </a:endParaRPr>
          </a:p>
          <a:p>
            <a:pPr algn="l"/>
            <a:r>
              <a:rPr lang="fr-FR" sz="1050" b="1" i="0" dirty="0">
                <a:solidFill>
                  <a:srgbClr val="000000"/>
                </a:solidFill>
                <a:effectLst/>
                <a:latin typeface="Calibri" panose="020F0502020204030204" pitchFamily="34" charset="0"/>
              </a:rPr>
              <a:t>Barista</a:t>
            </a:r>
            <a:r>
              <a:rPr lang="fr-FR" sz="1050" b="0" i="0" dirty="0">
                <a:solidFill>
                  <a:srgbClr val="000000"/>
                </a:solidFill>
                <a:effectLst/>
                <a:latin typeface="Calibri" panose="020F0502020204030204" pitchFamily="34" charset="0"/>
              </a:rPr>
              <a:t>, Café de la Place, Paris (2018 - 2019)</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Préparation et service de boissons chaudes et froides.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des commandes et du paiement.</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749087" y="2118355"/>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689376" y="3672682"/>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75489" y="2843882"/>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208974" y="3443765"/>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388" y="2919937"/>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06" y="3204100"/>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318" y="373169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163829" y="2511189"/>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2569535" y="761123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2600439" y="8083583"/>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communication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Orienté service à la clientèle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Attitude positive et énergique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travailler efficacement en équipe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Grande capacité d'adaptation</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2595288" y="6058829"/>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149245" y="4148122"/>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629829" y="7959917"/>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149245" y="4846261"/>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Bac Economique et Social</a:t>
            </a:r>
            <a:r>
              <a:rPr lang="fr-FR" sz="1000" b="0" i="0" dirty="0">
                <a:solidFill>
                  <a:srgbClr val="000000"/>
                </a:solidFill>
                <a:effectLst/>
                <a:latin typeface="Calibri" panose="020F0502020204030204" pitchFamily="34" charset="0"/>
              </a:rPr>
              <a:t>, Lycée Voltaire, Paris (2017)</a:t>
            </a:r>
          </a:p>
          <a:p>
            <a:pPr marL="171450" indent="-171450" algn="l">
              <a:buFont typeface="Arial" panose="020B0604020202020204" pitchFamily="34" charset="0"/>
              <a:buChar char="•"/>
            </a:pPr>
            <a:endParaRPr lang="fr-FR" sz="1000" dirty="0">
              <a:solidFill>
                <a:srgbClr val="000000"/>
              </a:solidFill>
              <a:latin typeface="Calibri" panose="020F0502020204030204" pitchFamily="34" charset="0"/>
            </a:endParaRPr>
          </a:p>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Formation de Serveur</a:t>
            </a:r>
            <a:r>
              <a:rPr lang="fr-FR" sz="1000" b="0" i="0" dirty="0">
                <a:solidFill>
                  <a:srgbClr val="000000"/>
                </a:solidFill>
                <a:effectLst/>
                <a:latin typeface="Calibri" panose="020F0502020204030204" pitchFamily="34" charset="0"/>
              </a:rPr>
              <a:t>, École de Restauration, Paris (2018)</a:t>
            </a: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2468197" y="62571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115073" y="580810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157201" y="6201016"/>
            <a:ext cx="2158138" cy="1272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 B2 (Cadre Européen Commun de Référence)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Espagnol : B1 (Cadre Européen Commun de Référence)</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2604509" y="6534617"/>
            <a:ext cx="4051046" cy="99139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Service à la clientèle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Connaissance des standards de service en restauration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travailler dans un environnement à rythme rapide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Connaissance de la préparation des boissons et de la présentation des plats</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653886" y="644073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126634" y="713173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96346" y="7509711"/>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Sports d'équipe (notamment le football)</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Cuisine et découverte de nouvelles recettes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Voyage et exploration de nouvelles cultures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(littérature contemporaine)</a:t>
            </a:r>
          </a:p>
        </p:txBody>
      </p:sp>
      <p:pic>
        <p:nvPicPr>
          <p:cNvPr id="26" name="Image 25" descr="Une image contenant personne, Visage humain, habits, sourire&#10;&#10;Description générée automatiquement">
            <a:extLst>
              <a:ext uri="{FF2B5EF4-FFF2-40B4-BE49-F238E27FC236}">
                <a16:creationId xmlns:a16="http://schemas.microsoft.com/office/drawing/2014/main" id="{14D7D870-698C-D752-DE23-ADEA9B1B3A1A}"/>
              </a:ext>
            </a:extLst>
          </p:cNvPr>
          <p:cNvPicPr>
            <a:picLocks noChangeAspect="1"/>
          </p:cNvPicPr>
          <p:nvPr/>
        </p:nvPicPr>
        <p:blipFill rotWithShape="1">
          <a:blip r:embed="rId7"/>
          <a:srcRect b="33645"/>
          <a:stretch/>
        </p:blipFill>
        <p:spPr>
          <a:xfrm>
            <a:off x="171541" y="282685"/>
            <a:ext cx="2082165" cy="2070000"/>
          </a:xfrm>
          <a:prstGeom prst="ellipse">
            <a:avLst/>
          </a:prstGeom>
          <a:ln w="57150">
            <a:solidFill>
              <a:schemeClr val="accent2"/>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611</TotalTime>
  <Words>587</Words>
  <Application>Microsoft Macintosh PowerPoint</Application>
  <PresentationFormat>Format A4 (210 x 297 mm)</PresentationFormat>
  <Paragraphs>83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110</cp:revision>
  <cp:lastPrinted>2022-05-25T13:38:42Z</cp:lastPrinted>
  <dcterms:created xsi:type="dcterms:W3CDTF">2022-05-25T13:38:28Z</dcterms:created>
  <dcterms:modified xsi:type="dcterms:W3CDTF">2023-05-30T10:12:26Z</dcterms:modified>
</cp:coreProperties>
</file>