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0"/>
    <p:restoredTop sz="96327"/>
  </p:normalViewPr>
  <p:slideViewPr>
    <p:cSldViewPr snapToGrid="0" snapToObjects="1" showGuides="1">
      <p:cViewPr>
        <p:scale>
          <a:sx n="130" d="100"/>
          <a:sy n="130" d="100"/>
        </p:scale>
        <p:origin x="3248"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29/05/2023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29/05/2023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29/05/2023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29/05/2023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29/05/2023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3">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Claire RESSOURCES</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16826" y="921463"/>
            <a:ext cx="419441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Responsable Ressources Humaines Expérimentée - Expertise en Stratégie RH et Développement Commercial</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18102" y="7402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02967" y="2060132"/>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Responsable Ressources Humaines avec 13 ans d'expérience dans des rôles commerciaux. Spécialisée dans l'élaboration et la mise en œuvre de stratégies RH qui soutiennent la croissance commerciale. Excellente gestionnaire d'équipe, orientée résultats, avec un engagement solide pour le développement du personnel.</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02967" y="1655517"/>
            <a:ext cx="3175001" cy="315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02967" y="301015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02967" y="3406790"/>
            <a:ext cx="4236871" cy="2640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Responsable Ressources Humaines</a:t>
            </a:r>
            <a:r>
              <a:rPr lang="fr-FR" sz="1050" b="0" i="0" dirty="0">
                <a:solidFill>
                  <a:srgbClr val="000000"/>
                </a:solidFill>
                <a:effectLst/>
                <a:latin typeface="Calibri" panose="020F0502020204030204" pitchFamily="34" charset="0"/>
              </a:rPr>
              <a:t>, Entreprise XYZ, Paris, France, 2011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Élaboration de stratégies RH pour soutenir les objectifs commerciaux de l'entreprise.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Supervision de toutes les fonctions RH, y compris le recrutement, la formation, la rémunération et les avantages.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d'une équipe de professionnels RH, et mise en œuvre de programmes de développement du personnel.</a:t>
            </a:r>
          </a:p>
          <a:p>
            <a:pPr algn="l"/>
            <a:endParaRPr lang="fr-FR" sz="1050" b="1"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Spécialiste RH</a:t>
            </a:r>
            <a:r>
              <a:rPr lang="fr-FR" sz="1050" b="0" i="0" dirty="0">
                <a:solidFill>
                  <a:srgbClr val="000000"/>
                </a:solidFill>
                <a:effectLst/>
                <a:latin typeface="Calibri" panose="020F0502020204030204" pitchFamily="34" charset="0"/>
              </a:rPr>
              <a:t>, Entreprise ABC, Paris, France, 2008-2011</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Assistance dans la gestion des fonctions RH, y compris le recrutement, la formation, la rémunération et les avantages.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Contribution à l'élaboration de politiques et de procédures RH.</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relations avec les employés et résolution des problèmes RH.</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1077" y="2017957"/>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58885" y="3350796"/>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24437" y="7838647"/>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55341" y="8310999"/>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prendre des décisions stratégiques.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 et en relations interpersonnelles.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Attitude orientée vers le service et les solutions.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gérer le stress et à travailler dans un environnement dynamique.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Solides compétences en leadership et en gestion d'équipe.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55341" y="630986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43034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184731" y="818733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600956" y="4960850"/>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Master en Ressources Humaines</a:t>
            </a:r>
            <a:r>
              <a:rPr lang="fr-FR" sz="1000" b="0" i="0" dirty="0">
                <a:solidFill>
                  <a:srgbClr val="000000"/>
                </a:solidFill>
                <a:effectLst/>
                <a:latin typeface="Calibri" panose="020F0502020204030204" pitchFamily="34" charset="0"/>
              </a:rPr>
              <a:t>, Université Paris Dauphine, Paris, 2006-2008.</a:t>
            </a:r>
          </a:p>
          <a:p>
            <a:pPr marL="171450" indent="-171450" algn="l">
              <a:buFont typeface="Arial" panose="020B0604020202020204" pitchFamily="34" charset="0"/>
              <a:buChar char="•"/>
            </a:pPr>
            <a:endParaRPr lang="fr-FR" sz="10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Licence en Management</a:t>
            </a:r>
            <a:r>
              <a:rPr lang="fr-FR" sz="1000" b="0" i="0" dirty="0">
                <a:solidFill>
                  <a:srgbClr val="000000"/>
                </a:solidFill>
                <a:effectLst/>
                <a:latin typeface="Calibri" panose="020F0502020204030204" pitchFamily="34" charset="0"/>
              </a:rPr>
              <a:t>, Université Paris Dauphine, Paris, 2003-2006.</a:t>
            </a: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629992" y="627116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635244" y="6617370"/>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(C1 - Cadre européen commun de référence pour les langues)</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64562" y="6785657"/>
            <a:ext cx="4051046" cy="106021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Élaboration et mise en œuvre de stratégies RH.</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d'équipe.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Expertise en droit du travail et réglementations RH.</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Compétences en recrutement et développement du personnel.</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Aptitude à la négociation et à la résolution de conflits.</a:t>
            </a:r>
          </a:p>
          <a:p>
            <a:br>
              <a:rPr lang="fr-FR" sz="1050" dirty="0"/>
            </a:br>
            <a:endParaRPr lang="fr-FR" sz="1050" b="0" i="0" dirty="0">
              <a:solidFill>
                <a:srgbClr val="000000"/>
              </a:solidFill>
              <a:effectLst/>
              <a:latin typeface="Calibri" panose="020F0502020204030204" pitchFamily="34" charset="0"/>
            </a:endParaRP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13939" y="669177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610650" y="751229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82172" y="7932652"/>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de livres de développement personnel.</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Course à pied et yoga pour la gestion du stress.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Bénévolat dans des organisations caritatives locales.</a:t>
            </a:r>
          </a:p>
        </p:txBody>
      </p:sp>
      <p:pic>
        <p:nvPicPr>
          <p:cNvPr id="30" name="Image 29" descr="Une image contenant Visage humain, habits, personne, sourire&#10;&#10;Description générée automatiquement">
            <a:extLst>
              <a:ext uri="{FF2B5EF4-FFF2-40B4-BE49-F238E27FC236}">
                <a16:creationId xmlns:a16="http://schemas.microsoft.com/office/drawing/2014/main" id="{4C2C85F8-E9B9-66D7-581C-CB22FB3A15B0}"/>
              </a:ext>
            </a:extLst>
          </p:cNvPr>
          <p:cNvPicPr>
            <a:picLocks noChangeAspect="1"/>
          </p:cNvPicPr>
          <p:nvPr/>
        </p:nvPicPr>
        <p:blipFill rotWithShape="1">
          <a:blip r:embed="rId7"/>
          <a:srcRect r="33475"/>
          <a:stretch/>
        </p:blipFill>
        <p:spPr>
          <a:xfrm>
            <a:off x="4635244" y="282990"/>
            <a:ext cx="2032436" cy="2027198"/>
          </a:xfrm>
          <a:prstGeom prst="ellipse">
            <a:avLst/>
          </a:prstGeom>
          <a:ln w="38100">
            <a:solidFill>
              <a:schemeClr val="accent2">
                <a:lumMod val="75000"/>
              </a:schemeClr>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591</TotalTime>
  <Words>658</Words>
  <Application>Microsoft Macintosh PowerPoint</Application>
  <PresentationFormat>Format A4 (210 x 297 mm)</PresentationFormat>
  <Paragraphs>85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84</cp:revision>
  <cp:lastPrinted>2022-05-25T13:38:42Z</cp:lastPrinted>
  <dcterms:created xsi:type="dcterms:W3CDTF">2022-05-25T13:38:28Z</dcterms:created>
  <dcterms:modified xsi:type="dcterms:W3CDTF">2023-05-29T20:55:38Z</dcterms:modified>
</cp:coreProperties>
</file>