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67"/>
    <p:restoredTop sz="96327"/>
  </p:normalViewPr>
  <p:slideViewPr>
    <p:cSldViewPr snapToGrid="0" snapToObjects="1" showGuides="1">
      <p:cViewPr varScale="1">
        <p:scale>
          <a:sx n="213" d="100"/>
          <a:sy n="213" d="100"/>
        </p:scale>
        <p:origin x="2272" y="19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-4004" y="0"/>
            <a:ext cx="2431225" cy="9906000"/>
          </a:xfrm>
          <a:prstGeom prst="rect">
            <a:avLst/>
          </a:prstGeom>
          <a:solidFill>
            <a:schemeClr val="accent2"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490" y="389136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Alexander COMMERCE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28" y="1107177"/>
            <a:ext cx="4052004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Responsable Commercial Expérimenté avec 12 ans d'Expérience</a:t>
            </a:r>
            <a:endParaRPr lang="fr-FR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686299" y="879130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164" y="2183641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Avec une expérience solide et diversifiée dans le domaine commercial, j'ai démontré une aptitude à conduire des équipes vers la réussite et à développer des stratégies commerciales efficaces. Reconnu pour ma capacité à établir et à entretenir des relations client de qualité, je suis un leader motivé et ambitieux avec une passion pour l'excellence commerciale.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28" y="1740734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246" y="3482634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247" y="3879274"/>
            <a:ext cx="4142290" cy="2063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Responsable Commercial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Société XYZ, Paris (2012 - Présent)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Leadership d'une équipe de vente, avec pour objectif la réalisation des objectifs commerciaux.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et mise en œuvre de stratégies commerciales efficaces.</a:t>
            </a:r>
          </a:p>
          <a:p>
            <a:pPr algn="l"/>
            <a:endParaRPr lang="fr-FR" sz="1050" b="1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Commercial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Entreprise ABC, Paris (2008 - 2012)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d'un portefeuille de clients et développement de nouvelles opportunités d'affaires.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Atteinte et dépassement régulier des objectifs de vente.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749087" y="2118355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703164" y="3823279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89" y="2843882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8974" y="3443765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88" y="2919937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06" y="320410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8" y="373169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29" y="2511189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9535" y="7611231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439" y="8083583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Leadership et capacité à motiver une équipe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Esprit d'initiative et capacité à prendre des décisions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Sens de l'organisation et de la planification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Flexibilité et adaptabilité dans un environnement commercial en constante évolution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288" y="6058829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5" y="4148122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629829" y="7959917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245" y="4846261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Master en Commerce et Management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HEC Paris (2008)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LICENCE Economique et Social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Lycée Belle Vue Toulouse (2005)</a:t>
            </a:r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197" y="62571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34" y="5866732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62" y="6259646"/>
            <a:ext cx="2158138" cy="1272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: langue maternelle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: C1 (Cadre Européen Commun de Référence)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Espagnol : B2 (Cadre Européen Commun de Référence)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2604509" y="6534617"/>
            <a:ext cx="4051046" cy="99139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Leadership et gestion d'équipe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Développement de stratégies commerciales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Gestion de la relation client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Négociation commerciale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atteindre et dépasser les objectifs de vente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653886" y="6440733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34" y="713173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46" y="7509711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Course à pied et entraînement physique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(livres d'histoire et biographies)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Bénévolat dans des événements communautaires locaux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Randonnée et camping en plein air</a:t>
            </a:r>
          </a:p>
        </p:txBody>
      </p:sp>
      <p:pic>
        <p:nvPicPr>
          <p:cNvPr id="29" name="Image 28" descr="Une image contenant personne, Visage humain, bâtiment, sourire&#10;&#10;Description générée automatiquement">
            <a:extLst>
              <a:ext uri="{FF2B5EF4-FFF2-40B4-BE49-F238E27FC236}">
                <a16:creationId xmlns:a16="http://schemas.microsoft.com/office/drawing/2014/main" id="{0C4F559C-5CE3-597E-901F-7AB93680F09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0878" r="3325"/>
          <a:stretch/>
        </p:blipFill>
        <p:spPr>
          <a:xfrm>
            <a:off x="241106" y="312112"/>
            <a:ext cx="1924760" cy="1952507"/>
          </a:xfrm>
          <a:prstGeom prst="ellipse">
            <a:avLst/>
          </a:prstGeom>
          <a:ln w="571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</TotalTime>
  <Words>591</Words>
  <Application>Microsoft Macintosh PowerPoint</Application>
  <PresentationFormat>Format A4 (210 x 297 mm)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101</cp:revision>
  <cp:lastPrinted>2022-05-25T13:38:42Z</cp:lastPrinted>
  <dcterms:created xsi:type="dcterms:W3CDTF">2022-05-25T13:38:28Z</dcterms:created>
  <dcterms:modified xsi:type="dcterms:W3CDTF">2023-05-30T09:59:46Z</dcterms:modified>
</cp:coreProperties>
</file>