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73"/>
    <p:restoredTop sz="96327"/>
  </p:normalViewPr>
  <p:slideViewPr>
    <p:cSldViewPr snapToGrid="0" snapToObjects="1" showGuides="1">
      <p:cViewPr>
        <p:scale>
          <a:sx n="154" d="100"/>
          <a:sy n="154" d="100"/>
        </p:scale>
        <p:origin x="1936" y="-14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5300" y="6"/>
            <a:ext cx="2552700" cy="99059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96850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Alain </a:t>
            </a:r>
            <a:r>
              <a:rPr lang="fr-FR" sz="2800" b="1" dirty="0"/>
              <a:t>CONCIERGE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40" y="841372"/>
            <a:ext cx="420286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dirty="0"/>
              <a:t>Réceptionniste avec 5 ans d'expérience en hôtellerie 4* / Parle 3 langues couramment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79148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61" y="1942222"/>
            <a:ext cx="4010235" cy="772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Actuellement à la recherche d'un emploi de réceptionniste suite à une fin de contrat, je vous propose mes services pour accueillir vos clients de jour comme de nuit. Prise de réservation soignée et sourire garanti. 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84" y="153264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8" y="2729175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87" y="3153665"/>
            <a:ext cx="4249771" cy="437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Réceptionniste de conciergerie | Paris| </a:t>
            </a:r>
            <a:r>
              <a:rPr lang="fr-FR" sz="1400" b="1" dirty="0"/>
              <a:t>Hôtels et suites</a:t>
            </a:r>
            <a:endParaRPr lang="fr-FR" sz="1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10- 2018 / 01-2022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Remise des clés et d'un kit d'accueil à destination du client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Présence aux réunions mensuelles du personnel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 une équipe de 4 personnes titulaires et accueillir des stagiaires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Répondre aux demandes spécifiques de la clientèle (couture, shopping,...)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Recherche de partenaires touristiques pour agrémenter le séjour des touristes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Tâches d'entretien de l'accueil (sols, desk, remise en ordre des flyers)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Réceptionniste| Paris | </a:t>
            </a:r>
            <a:r>
              <a:rPr lang="fr-FR" sz="1400" b="1" dirty="0"/>
              <a:t>Panier enchanté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10- 2015 / 01-2018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Assurer l'encaissement des clients qui partent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Résoudre des problèmes de réservation et proposer des alternatives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Coordonner le nettoyage des chambres avec les femmes de chambre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Équiper les chambres des équipements spécifiques (lit de bébé, lit pliable)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Prendre les réservations et les enregistrer dans le logiciel hôtelier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Réceptionniste de nuit |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Paris | Ibis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10- 2010 / 01-2015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00" dirty="0"/>
              <a:t>Accueillir les touristes qui arrivent la nuit et remise de clés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00" dirty="0"/>
              <a:t>Préparer le buffet du petit déjeuner (cuisson de viennoiseries, mise en route de la cafetière )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00" dirty="0"/>
              <a:t>Répondre aux demandes téléphoniques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00" dirty="0"/>
              <a:t>Briefing des collaborateurs concernant les pannes éventuelles et mise en place d'actions de dépannage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00" dirty="0"/>
              <a:t>Gardiennage du parking en vidéo surveillance et ouverture de la barrière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07161" y="1900947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09078" y="3094761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211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Anglais / Espagnol / Italie : Niveau C1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/>
              <a:t>Gére</a:t>
            </a:r>
            <a:r>
              <a:rPr lang="fr-FR" sz="1100" dirty="0"/>
              <a:t> la facturation et les tâches administratives des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Travail </a:t>
            </a:r>
            <a:r>
              <a:rPr lang="fr-FR" sz="1100" dirty="0" err="1"/>
              <a:t>leen</a:t>
            </a:r>
            <a:r>
              <a:rPr lang="fr-FR" sz="1100" dirty="0"/>
              <a:t> horaires décalées (matinée, après-midi, nuit)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Aisance téléphonique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Réalisation de petites préparations culinaires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Trouve des alternatives à des problèmes éventuelles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0634" y="7223659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069" y="7616879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Organisé et ponctuel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100" dirty="0"/>
              <a:t>Rigoureux / leader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100" dirty="0"/>
              <a:t>Apte à travailler sous la pression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50" y="852219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408" y="8973671"/>
            <a:ext cx="2341562" cy="55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Judo – Ceinture Noire – Niveau 5 régional.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84" y="7439508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20247" y="7789070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84" y="7887010"/>
            <a:ext cx="4075928" cy="1715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2013 : BTS Management d'unité d'hébergement C</a:t>
            </a:r>
          </a:p>
          <a:p>
            <a:r>
              <a:rPr lang="fr-FR" sz="1100" b="1" i="1" dirty="0">
                <a:solidFill>
                  <a:srgbClr val="7F7F7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Lycée technique Hôtelier Bonneveine – MARSEILLE</a:t>
            </a:r>
            <a:endParaRPr lang="fr-FR" sz="1000" b="1" i="1" dirty="0">
              <a:solidFill>
                <a:srgbClr val="7F7F7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Élaboration d'un projet d'entrepreneuriat vus sou différents angles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Contrôle qualité des prestations hôtelières et actions correctives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Développement de la clientèle et fidélisation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2013 : BAC SHR</a:t>
            </a:r>
          </a:p>
          <a:p>
            <a:r>
              <a:rPr lang="fr-FR" sz="1100" b="1" i="1" dirty="0">
                <a:solidFill>
                  <a:srgbClr val="7F7F7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Lycée technique Hôtelier Bonneveine – MARSEILLE</a:t>
            </a:r>
            <a:endParaRPr lang="fr-FR" sz="1000" b="1" i="1" dirty="0">
              <a:solidFill>
                <a:srgbClr val="7F7F7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Economie et gestion hôtelière &amp;Technologies culinaires</a:t>
            </a:r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" name="Image 4" descr="Une image contenant personne, mur, cravate, homme&#10;&#10;Description générée automatiquement">
            <a:extLst>
              <a:ext uri="{FF2B5EF4-FFF2-40B4-BE49-F238E27FC236}">
                <a16:creationId xmlns:a16="http://schemas.microsoft.com/office/drawing/2014/main" id="{2018A9B9-BF36-BBFD-38AD-576583AD812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0901" r="12564"/>
          <a:stretch/>
        </p:blipFill>
        <p:spPr>
          <a:xfrm>
            <a:off x="4648200" y="381114"/>
            <a:ext cx="2056333" cy="2062827"/>
          </a:xfrm>
          <a:prstGeom prst="ellipse">
            <a:avLst/>
          </a:prstGeom>
          <a:ln w="412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</TotalTime>
  <Words>412</Words>
  <Application>Microsoft Macintosh PowerPoint</Application>
  <PresentationFormat>Format A4 (210 x 297 mm)</PresentationFormat>
  <Paragraphs>60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23</cp:revision>
  <cp:lastPrinted>2022-05-25T13:38:42Z</cp:lastPrinted>
  <dcterms:created xsi:type="dcterms:W3CDTF">2022-05-25T13:38:28Z</dcterms:created>
  <dcterms:modified xsi:type="dcterms:W3CDTF">2022-07-01T15:46:40Z</dcterms:modified>
</cp:coreProperties>
</file>