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9C6"/>
    <a:srgbClr val="CA9CA9"/>
    <a:srgbClr val="73D1D7"/>
    <a:srgbClr val="D9B4C1"/>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89"/>
    <p:restoredTop sz="92145"/>
  </p:normalViewPr>
  <p:slideViewPr>
    <p:cSldViewPr snapToGrid="0" snapToObjects="1" showGuides="1">
      <p:cViewPr>
        <p:scale>
          <a:sx n="120" d="100"/>
          <a:sy n="120" d="100"/>
        </p:scale>
        <p:origin x="4376" y="115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03/07/2023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03/07/2023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03/07/2023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03/07/2023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03/07/2023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03/07/2023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03/07/2023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4427852" y="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58216" y="1031061"/>
            <a:ext cx="41981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dirty="0"/>
              <a:t>Prothésiste Ongulaire Expérimentée et Créative avec 10 ans d'expérience</a:t>
            </a:r>
            <a:endParaRPr lang="fr-FR" sz="1600"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21602" y="887137"/>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80349" y="2073519"/>
            <a:ext cx="4094382" cy="1164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Avec plus de 10 ans d'expérience dans l'industrie de la beauté, j'ai perfectionné mon savoir-faire en matière de prothèses ongulaires. Réputée pour ma créativité et mon attention aux détails, je crée des designs uniques qui mettent en valeur la beauté naturelle de chaque client. Douée pour comprendre les besoins de mes clients, je leur offre un service exceptionnel et des résultats qui surpassent leurs attentes.</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58216" y="1702405"/>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64628" y="3393705"/>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48809" y="3911972"/>
            <a:ext cx="4117500" cy="2903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2015 - Présent : Prothésiste Ongulaire Indépendante, Paris</a:t>
            </a:r>
          </a:p>
          <a:p>
            <a:pPr marL="171450" indent="-171450">
              <a:buFont typeface="Arial" panose="020B0604020202020204" pitchFamily="34" charset="0"/>
              <a:buChar char="•"/>
            </a:pPr>
            <a:r>
              <a:rPr lang="fr-FR" sz="1100" dirty="0"/>
              <a:t>Prestation de services de manucure et de pose ongulaire à une clientèle diversifiée</a:t>
            </a:r>
          </a:p>
          <a:p>
            <a:pPr marL="171450" indent="-171450">
              <a:buFont typeface="Arial" panose="020B0604020202020204" pitchFamily="34" charset="0"/>
              <a:buChar char="•"/>
            </a:pPr>
            <a:r>
              <a:rPr lang="fr-FR" sz="1100" dirty="0"/>
              <a:t>Création de designs d'ongles uniques en utilisant diverses techniques et matériaux</a:t>
            </a:r>
          </a:p>
          <a:p>
            <a:pPr marL="171450" indent="-171450">
              <a:buFont typeface="Arial" panose="020B0604020202020204" pitchFamily="34" charset="0"/>
              <a:buChar char="•"/>
            </a:pPr>
            <a:r>
              <a:rPr lang="fr-FR" sz="1100" dirty="0"/>
              <a:t>Fourniture d'une excellente expérience client, entraînant une augmentation constante du nombre de clients réguliers</a:t>
            </a:r>
          </a:p>
          <a:p>
            <a:pPr marL="171450" indent="-171450">
              <a:buFont typeface="Arial" panose="020B0604020202020204" pitchFamily="34" charset="0"/>
              <a:buChar char="•"/>
            </a:pPr>
            <a:r>
              <a:rPr lang="fr-FR" sz="1100" dirty="0"/>
              <a:t>Gestion des réservations, des paiements et du service à la clientèle</a:t>
            </a:r>
          </a:p>
          <a:p>
            <a:endParaRPr lang="fr-FR" sz="1100" b="1" dirty="0"/>
          </a:p>
          <a:p>
            <a:r>
              <a:rPr lang="fr-FR" sz="1100" b="1" dirty="0"/>
              <a:t>2013 - 2015 : Prothésiste Ongulaire, Salon de Beauté Etoile, Paris</a:t>
            </a:r>
          </a:p>
          <a:p>
            <a:pPr marL="171450" indent="-171450">
              <a:buFont typeface="Arial" panose="020B0604020202020204" pitchFamily="34" charset="0"/>
              <a:buChar char="•"/>
            </a:pPr>
            <a:r>
              <a:rPr lang="fr-FR" sz="1100" dirty="0"/>
              <a:t>Fourniture de services de manucure et de pose ongulaire</a:t>
            </a:r>
          </a:p>
          <a:p>
            <a:pPr marL="171450" indent="-171450">
              <a:buFont typeface="Arial" panose="020B0604020202020204" pitchFamily="34" charset="0"/>
              <a:buChar char="•"/>
            </a:pPr>
            <a:r>
              <a:rPr lang="fr-FR" sz="1100" dirty="0"/>
              <a:t>Maintien de normes élevées d'hygiène et de propreté</a:t>
            </a:r>
          </a:p>
          <a:p>
            <a:pPr marL="171450" indent="-171450">
              <a:buFont typeface="Arial" panose="020B0604020202020204" pitchFamily="34" charset="0"/>
              <a:buChar char="•"/>
            </a:pPr>
            <a:r>
              <a:rPr lang="fr-FR" sz="1100" dirty="0"/>
              <a:t>Assistance dans l'organisation et la gestion des réservations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43735" y="2046152"/>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50997" y="3747260"/>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17165" y="2507996"/>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571161" y="3112639"/>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5332" y="2544962"/>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651" y="287200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07585" y="3400467"/>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76429" y="210299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145570" y="6623401"/>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58216" y="7049520"/>
            <a:ext cx="4198163" cy="1139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Prothèses ongulaires : gel, résine, vernis semi-permanent</a:t>
            </a:r>
          </a:p>
          <a:p>
            <a:pPr marL="171450" indent="-171450">
              <a:buFont typeface="Arial" panose="020B0604020202020204" pitchFamily="34" charset="0"/>
              <a:buChar char="•"/>
            </a:pPr>
            <a:r>
              <a:rPr lang="fr-FR" sz="1100" dirty="0"/>
              <a:t>Création de designs d'ongles personnalisés</a:t>
            </a:r>
          </a:p>
          <a:p>
            <a:pPr marL="171450" indent="-171450">
              <a:buFont typeface="Arial" panose="020B0604020202020204" pitchFamily="34" charset="0"/>
              <a:buChar char="•"/>
            </a:pPr>
            <a:r>
              <a:rPr lang="fr-FR" sz="1100" dirty="0"/>
              <a:t>Excellentes compétences en service à la clientèle</a:t>
            </a:r>
          </a:p>
          <a:p>
            <a:pPr marL="171450" indent="-171450">
              <a:buFont typeface="Arial" panose="020B0604020202020204" pitchFamily="34" charset="0"/>
              <a:buChar char="•"/>
            </a:pPr>
            <a:r>
              <a:rPr lang="fr-FR" sz="1100" dirty="0"/>
              <a:t>Bonne connaissance des normes d'hygiène et de santé</a:t>
            </a:r>
          </a:p>
          <a:p>
            <a:pPr marL="171450" indent="-171450">
              <a:buFont typeface="Arial" panose="020B0604020202020204" pitchFamily="34" charset="0"/>
              <a:buChar char="•"/>
            </a:pPr>
            <a:r>
              <a:rPr lang="fr-FR" sz="1100" dirty="0"/>
              <a:t>Capacité à gérer un planning de rendez-vous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510565" y="3881485"/>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93497" y="4272016"/>
            <a:ext cx="2246837" cy="115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Grande attention aux détails</a:t>
            </a:r>
          </a:p>
          <a:p>
            <a:pPr marL="171450" indent="-171450">
              <a:buFont typeface="Arial" panose="020B0604020202020204" pitchFamily="34" charset="0"/>
              <a:buChar char="•"/>
            </a:pPr>
            <a:r>
              <a:rPr lang="fr-FR" sz="1100" dirty="0"/>
              <a:t>Créative et passionnée</a:t>
            </a:r>
          </a:p>
          <a:p>
            <a:pPr marL="171450" indent="-171450">
              <a:buFont typeface="Arial" panose="020B0604020202020204" pitchFamily="34" charset="0"/>
              <a:buChar char="•"/>
            </a:pPr>
            <a:r>
              <a:rPr lang="fr-FR" sz="1100" dirty="0"/>
              <a:t>Excellentes compétences en communication</a:t>
            </a:r>
          </a:p>
          <a:p>
            <a:pPr marL="171450" indent="-171450">
              <a:buFont typeface="Arial" panose="020B0604020202020204" pitchFamily="34" charset="0"/>
              <a:buChar char="•"/>
            </a:pPr>
            <a:r>
              <a:rPr lang="fr-FR" sz="1100" dirty="0"/>
              <a:t>Capacité à travailler dans un environnement à rythme rapide</a:t>
            </a:r>
          </a:p>
          <a:p>
            <a:pPr marL="171450" indent="-171450">
              <a:buFont typeface="Arial" panose="020B0604020202020204" pitchFamily="34" charset="0"/>
              <a:buChar char="•"/>
            </a:pPr>
            <a:r>
              <a:rPr lang="fr-FR" sz="1100" dirty="0"/>
              <a:t>Patience et dextérité</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59251" y="8280332"/>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91951" y="8621613"/>
            <a:ext cx="406112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539157" y="2428446"/>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216861" y="6988748"/>
            <a:ext cx="4064607"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510565" y="4235391"/>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149735" y="8710136"/>
            <a:ext cx="4165986" cy="738664"/>
          </a:xfrm>
          <a:prstGeom prst="rect">
            <a:avLst/>
          </a:prstGeom>
          <a:noFill/>
        </p:spPr>
        <p:txBody>
          <a:bodyPr wrap="square">
            <a:spAutoFit/>
          </a:bodyPr>
          <a:lstStyle/>
          <a:p>
            <a:pPr marL="171450" indent="-171450">
              <a:buFont typeface="Arial" panose="020B0604020202020204" pitchFamily="34" charset="0"/>
              <a:buChar char="•"/>
            </a:pPr>
            <a:r>
              <a:rPr lang="fr-FR" sz="1050" dirty="0"/>
              <a:t>2013 : Licence en Arts du Spectacle, Spécialité Cinéma, Université Sorbonne Nouvelle - Paris 3</a:t>
            </a:r>
          </a:p>
          <a:p>
            <a:pPr marL="171450" indent="-171450">
              <a:buFont typeface="Arial" panose="020B0604020202020204" pitchFamily="34" charset="0"/>
              <a:buChar char="•"/>
            </a:pPr>
            <a:r>
              <a:rPr lang="fr-FR" sz="1050" dirty="0"/>
              <a:t>2011 : BTS Audiovisuel, Option Montage et Post-Production, Lycée Jacques Prévert, Boulogne-Billancourt</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158216" y="347651"/>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Sylvie</a:t>
            </a:r>
            <a:r>
              <a:rPr lang="fr-FR" sz="2800" b="1" dirty="0"/>
              <a:t> LONGLE</a:t>
            </a:r>
            <a:endParaRPr lang="fr-FR" sz="2800" dirty="0"/>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4493497" y="5741356"/>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4536291" y="6078183"/>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4522416" y="6132321"/>
            <a:ext cx="2190016" cy="5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B2</a:t>
            </a:r>
          </a:p>
        </p:txBody>
      </p:sp>
      <p:sp>
        <p:nvSpPr>
          <p:cNvPr id="19" name="Triangle 18">
            <a:extLst>
              <a:ext uri="{FF2B5EF4-FFF2-40B4-BE49-F238E27FC236}">
                <a16:creationId xmlns:a16="http://schemas.microsoft.com/office/drawing/2014/main" id="{FC9B6108-CA72-3861-61AD-B0D24D8146FD}"/>
              </a:ext>
            </a:extLst>
          </p:cNvPr>
          <p:cNvSpPr/>
          <p:nvPr/>
        </p:nvSpPr>
        <p:spPr>
          <a:xfrm rot="16200000">
            <a:off x="5131989" y="720801"/>
            <a:ext cx="2430148" cy="982542"/>
          </a:xfrm>
          <a:prstGeom prst="triangle">
            <a:avLst>
              <a:gd name="adj" fmla="val 100000"/>
            </a:avLst>
          </a:prstGeom>
          <a:solidFill>
            <a:srgbClr val="E4D9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Triangle 20">
            <a:extLst>
              <a:ext uri="{FF2B5EF4-FFF2-40B4-BE49-F238E27FC236}">
                <a16:creationId xmlns:a16="http://schemas.microsoft.com/office/drawing/2014/main" id="{28D5EEA7-A55F-7CD4-B2BE-980D07F33BBA}"/>
              </a:ext>
            </a:extLst>
          </p:cNvPr>
          <p:cNvSpPr/>
          <p:nvPr/>
        </p:nvSpPr>
        <p:spPr>
          <a:xfrm rot="10800000">
            <a:off x="4427381" y="-3003"/>
            <a:ext cx="2430148" cy="982542"/>
          </a:xfrm>
          <a:prstGeom prst="triangle">
            <a:avLst>
              <a:gd name="adj" fmla="val 100000"/>
            </a:avLst>
          </a:prstGeom>
          <a:solidFill>
            <a:srgbClr val="CA9C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a:extLst>
              <a:ext uri="{FF2B5EF4-FFF2-40B4-BE49-F238E27FC236}">
                <a16:creationId xmlns:a16="http://schemas.microsoft.com/office/drawing/2014/main" id="{11FC1F53-5664-2700-0A4E-A40982A52B61}"/>
              </a:ext>
            </a:extLst>
          </p:cNvPr>
          <p:cNvSpPr txBox="1"/>
          <p:nvPr/>
        </p:nvSpPr>
        <p:spPr>
          <a:xfrm>
            <a:off x="4510565" y="7052637"/>
            <a:ext cx="2220674" cy="1615827"/>
          </a:xfrm>
          <a:prstGeom prst="rect">
            <a:avLst/>
          </a:prstGeom>
          <a:noFill/>
        </p:spPr>
        <p:txBody>
          <a:bodyPr wrap="square">
            <a:spAutoFit/>
          </a:bodyPr>
          <a:lstStyle/>
          <a:p>
            <a:pPr marL="171450" indent="-171450">
              <a:buFont typeface="Arial" panose="020B0604020202020204" pitchFamily="34" charset="0"/>
              <a:buChar char="•"/>
            </a:pPr>
            <a:r>
              <a:rPr lang="fr-FR" sz="1100" dirty="0"/>
              <a:t>Art : passionnée par la peinture et la sculpture</a:t>
            </a:r>
          </a:p>
          <a:p>
            <a:pPr marL="171450" indent="-171450">
              <a:buFont typeface="Arial" panose="020B0604020202020204" pitchFamily="34" charset="0"/>
              <a:buChar char="•"/>
            </a:pPr>
            <a:r>
              <a:rPr lang="fr-FR" sz="1100" dirty="0"/>
              <a:t>Mode : intérêt pour les dernières tendances et styles</a:t>
            </a:r>
          </a:p>
          <a:p>
            <a:pPr marL="171450" indent="-171450">
              <a:buFont typeface="Arial" panose="020B0604020202020204" pitchFamily="34" charset="0"/>
              <a:buChar char="•"/>
            </a:pPr>
            <a:r>
              <a:rPr lang="fr-FR" sz="1100" dirty="0"/>
              <a:t>Lecture : aime découvrir de nouveaux auteurs et genres</a:t>
            </a:r>
          </a:p>
          <a:p>
            <a:pPr marL="171450" indent="-171450">
              <a:buFont typeface="Arial" panose="020B0604020202020204" pitchFamily="34" charset="0"/>
              <a:buChar char="•"/>
            </a:pPr>
            <a:r>
              <a:rPr lang="fr-FR" sz="1100" dirty="0"/>
              <a:t>Yoga : pratique régulièrement pour maintenir un bon équilibre entre corps et esprit</a:t>
            </a:r>
          </a:p>
        </p:txBody>
      </p:sp>
      <p:sp>
        <p:nvSpPr>
          <p:cNvPr id="13" name="Zone de texte 28">
            <a:extLst>
              <a:ext uri="{FF2B5EF4-FFF2-40B4-BE49-F238E27FC236}">
                <a16:creationId xmlns:a16="http://schemas.microsoft.com/office/drawing/2014/main" id="{51E380C7-C6AE-4759-47AA-33A7B2350867}"/>
              </a:ext>
            </a:extLst>
          </p:cNvPr>
          <p:cNvSpPr txBox="1">
            <a:spLocks noChangeArrowheads="1"/>
          </p:cNvSpPr>
          <p:nvPr/>
        </p:nvSpPr>
        <p:spPr bwMode="auto">
          <a:xfrm>
            <a:off x="4533255" y="6613339"/>
            <a:ext cx="227869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4" name="Conector recto 36">
            <a:extLst>
              <a:ext uri="{FF2B5EF4-FFF2-40B4-BE49-F238E27FC236}">
                <a16:creationId xmlns:a16="http://schemas.microsoft.com/office/drawing/2014/main" id="{F912DCC0-4E95-5133-0408-E65CF59E25FE}"/>
              </a:ext>
            </a:extLst>
          </p:cNvPr>
          <p:cNvCxnSpPr>
            <a:cxnSpLocks/>
          </p:cNvCxnSpPr>
          <p:nvPr/>
        </p:nvCxnSpPr>
        <p:spPr>
          <a:xfrm>
            <a:off x="4565955" y="6954620"/>
            <a:ext cx="2237150" cy="0"/>
          </a:xfrm>
          <a:prstGeom prst="line">
            <a:avLst/>
          </a:prstGeom>
          <a:ln/>
        </p:spPr>
        <p:style>
          <a:lnRef idx="2">
            <a:schemeClr val="dk1"/>
          </a:lnRef>
          <a:fillRef idx="0">
            <a:schemeClr val="dk1"/>
          </a:fillRef>
          <a:effectRef idx="1">
            <a:schemeClr val="dk1"/>
          </a:effectRef>
          <a:fontRef idx="minor">
            <a:schemeClr val="tx1"/>
          </a:fontRef>
        </p:style>
      </p:cxnSp>
      <p:pic>
        <p:nvPicPr>
          <p:cNvPr id="9" name="Image 8" descr="Une image contenant Visage humain, personne, sourire, lèvre&#10;&#10;Description générée automatiquement">
            <a:extLst>
              <a:ext uri="{FF2B5EF4-FFF2-40B4-BE49-F238E27FC236}">
                <a16:creationId xmlns:a16="http://schemas.microsoft.com/office/drawing/2014/main" id="{EB4D515D-1FCB-00E3-C655-D3F3C518DDD0}"/>
              </a:ext>
            </a:extLst>
          </p:cNvPr>
          <p:cNvPicPr>
            <a:picLocks noChangeAspect="1"/>
          </p:cNvPicPr>
          <p:nvPr/>
        </p:nvPicPr>
        <p:blipFill rotWithShape="1">
          <a:blip r:embed="rId7"/>
          <a:srcRect l="22334" r="20282" b="13037"/>
          <a:stretch/>
        </p:blipFill>
        <p:spPr>
          <a:xfrm>
            <a:off x="4648885" y="173652"/>
            <a:ext cx="1936059" cy="1958360"/>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1817</TotalTime>
  <Words>355</Words>
  <Application>Microsoft Macintosh PowerPoint</Application>
  <PresentationFormat>Format A4 (210 x 297 mm)</PresentationFormat>
  <Paragraphs>45</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219</cp:revision>
  <cp:lastPrinted>2022-05-25T13:38:42Z</cp:lastPrinted>
  <dcterms:created xsi:type="dcterms:W3CDTF">2022-05-25T13:38:28Z</dcterms:created>
  <dcterms:modified xsi:type="dcterms:W3CDTF">2023-07-03T09:02:38Z</dcterms:modified>
</cp:coreProperties>
</file>