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19"/>
    <p:restoredTop sz="96327"/>
  </p:normalViewPr>
  <p:slideViewPr>
    <p:cSldViewPr snapToGrid="0" snapToObjects="1" showGuides="1">
      <p:cViewPr>
        <p:scale>
          <a:sx n="140" d="100"/>
          <a:sy n="140" d="100"/>
        </p:scale>
        <p:origin x="2128" y="-20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08/08/2022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08/08/2022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08/08/2022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08/08/2022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08/08/2022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08/08/2022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08/08/2022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08/08/2022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2">
              <a:alpha val="44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Vincent </a:t>
            </a:r>
            <a:r>
              <a:rPr lang="fr-FR" sz="2800" b="1" dirty="0"/>
              <a:t>AMAZONE</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4201184"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PRÉPARATEUR DE COMMANDE STEF Transports</a:t>
            </a:r>
            <a:br>
              <a:rPr lang="fr-FR" sz="1400"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1818069"/>
            <a:ext cx="4109230"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i="1" dirty="0"/>
              <a:t>Professionnel de la logistique depuis plus de 10 ans, je suis expérimenté et apte à gérer les flux tendus et situations stressantes. En bonne condition physique, je suis capable de travailler dans des environnements difficiles, en froid positif comme négatif. Habitué aux horaires décalés, le travail de nuit me convient.</a:t>
            </a:r>
            <a:endParaRPr lang="fr-FR" sz="1050" dirty="0"/>
          </a:p>
          <a:p>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412284"/>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83390" y="2872217"/>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117930" y="3329422"/>
            <a:ext cx="3989910" cy="45896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05/2017 - aujourd’hui  - Préparateur de commande  - Base Intermarché - 35500 Erbrée</a:t>
            </a:r>
          </a:p>
          <a:p>
            <a:pPr marL="171450" indent="-171450">
              <a:buFont typeface="Arial" panose="020B0604020202020204" pitchFamily="34" charset="0"/>
              <a:buChar char="•"/>
            </a:pPr>
            <a:r>
              <a:rPr lang="fr-FR" sz="1050" dirty="0"/>
              <a:t>Préparation en Rolls et sur palette de produits alimentaires pour les points de vente.</a:t>
            </a:r>
          </a:p>
          <a:p>
            <a:pPr marL="171450" indent="-171450">
              <a:buFont typeface="Arial" panose="020B0604020202020204" pitchFamily="34" charset="0"/>
              <a:buChar char="•"/>
            </a:pPr>
            <a:r>
              <a:rPr lang="fr-FR" sz="1050" dirty="0"/>
              <a:t>Conditionnement des marchandises pour envoi en livraison</a:t>
            </a:r>
          </a:p>
          <a:p>
            <a:pPr marL="171450" indent="-171450">
              <a:buFont typeface="Arial" panose="020B0604020202020204" pitchFamily="34" charset="0"/>
              <a:buChar char="•"/>
            </a:pPr>
            <a:r>
              <a:rPr lang="fr-FR" sz="1050" dirty="0"/>
              <a:t>Chargement des camions en suivant le plan de tournée</a:t>
            </a:r>
          </a:p>
          <a:p>
            <a:pPr marL="171450" indent="-171450">
              <a:buFont typeface="Arial" panose="020B0604020202020204" pitchFamily="34" charset="0"/>
              <a:buChar char="•"/>
            </a:pPr>
            <a:r>
              <a:rPr lang="fr-FR" sz="1050" dirty="0"/>
              <a:t>Maîtrise du picking et gestion des litiges</a:t>
            </a:r>
          </a:p>
          <a:p>
            <a:pPr marL="171450" indent="-171450">
              <a:buFont typeface="Arial" panose="020B0604020202020204" pitchFamily="34" charset="0"/>
              <a:buChar char="•"/>
            </a:pPr>
            <a:r>
              <a:rPr lang="fr-FR" sz="1050" dirty="0"/>
              <a:t>Utilisation de filmeuses professionnelles et de chariots autoportés</a:t>
            </a:r>
          </a:p>
          <a:p>
            <a:pPr marL="171450" indent="-171450">
              <a:buFont typeface="Arial" panose="020B0604020202020204" pitchFamily="34" charset="0"/>
              <a:buChar char="•"/>
            </a:pPr>
            <a:r>
              <a:rPr lang="fr-FR" sz="1050" dirty="0"/>
              <a:t>Contrôle et respect de la chaîne du froid</a:t>
            </a:r>
          </a:p>
          <a:p>
            <a:endParaRPr lang="fr-FR" sz="1050" dirty="0"/>
          </a:p>
          <a:p>
            <a:r>
              <a:rPr lang="fr-FR" sz="1050" b="1" dirty="0"/>
              <a:t>01/2013 – 04/2017 - Préparateur de commande / Agent logistique</a:t>
            </a:r>
            <a:br>
              <a:rPr lang="fr-FR" sz="1050" b="1" dirty="0"/>
            </a:br>
            <a:r>
              <a:rPr lang="fr-FR" sz="1050" b="1" dirty="0"/>
              <a:t>Kuehne &amp; Nagel Transport - 35000 Rennes</a:t>
            </a:r>
          </a:p>
          <a:p>
            <a:pPr marL="171450" indent="-171450">
              <a:buFont typeface="Arial" panose="020B0604020202020204" pitchFamily="34" charset="0"/>
              <a:buChar char="•"/>
            </a:pPr>
            <a:r>
              <a:rPr lang="fr-FR" sz="1050" dirty="0"/>
              <a:t>Réception de marchandises et répartition par tournée</a:t>
            </a:r>
          </a:p>
          <a:p>
            <a:pPr marL="171450" indent="-171450">
              <a:buFont typeface="Arial" panose="020B0604020202020204" pitchFamily="34" charset="0"/>
              <a:buChar char="•"/>
            </a:pPr>
            <a:r>
              <a:rPr lang="fr-FR" sz="1050" dirty="0"/>
              <a:t>Port de charges lourdes (50 kg)</a:t>
            </a:r>
          </a:p>
          <a:p>
            <a:pPr marL="171450" indent="-171450">
              <a:buFont typeface="Arial" panose="020B0604020202020204" pitchFamily="34" charset="0"/>
              <a:buChar char="•"/>
            </a:pPr>
            <a:r>
              <a:rPr lang="fr-FR" sz="1050" dirty="0"/>
              <a:t>Utilisation de matériel de manutention (transpalette manuelle et électrique)</a:t>
            </a:r>
          </a:p>
          <a:p>
            <a:pPr marL="171450" indent="-171450">
              <a:buFont typeface="Arial" panose="020B0604020202020204" pitchFamily="34" charset="0"/>
              <a:buChar char="•"/>
            </a:pPr>
            <a:r>
              <a:rPr lang="fr-FR" sz="1050" dirty="0"/>
              <a:t>Usage de PDA et matériel informatique dédiés</a:t>
            </a:r>
          </a:p>
          <a:p>
            <a:pPr marL="171450" indent="-171450">
              <a:buFont typeface="Arial" panose="020B0604020202020204" pitchFamily="34" charset="0"/>
              <a:buChar char="•"/>
            </a:pPr>
            <a:r>
              <a:rPr lang="fr-FR" sz="1050" dirty="0"/>
              <a:t>Impression et vérification des bons de transport</a:t>
            </a:r>
          </a:p>
          <a:p>
            <a:pPr marL="171450" indent="-171450">
              <a:buFont typeface="Arial" panose="020B0604020202020204" pitchFamily="34" charset="0"/>
              <a:buChar char="•"/>
            </a:pPr>
            <a:r>
              <a:rPr lang="fr-FR" sz="1050" dirty="0"/>
              <a:t>Travail de nuit</a:t>
            </a:r>
          </a:p>
          <a:p>
            <a:endParaRPr lang="fr-FR" sz="1050" dirty="0"/>
          </a:p>
          <a:p>
            <a:r>
              <a:rPr lang="fr-FR" sz="1050" b="1" dirty="0"/>
              <a:t>03/2012 – 12/2012 - Préparateur de commande - Leclerc Drive - 35000 Rennes</a:t>
            </a:r>
          </a:p>
          <a:p>
            <a:pPr marL="171450" indent="-171450">
              <a:buFont typeface="Arial" panose="020B0604020202020204" pitchFamily="34" charset="0"/>
              <a:buChar char="•"/>
            </a:pPr>
            <a:r>
              <a:rPr lang="fr-FR" sz="1050" dirty="0"/>
              <a:t>Répartition des produits de la commande en bacs avant livraison</a:t>
            </a:r>
          </a:p>
          <a:p>
            <a:pPr marL="171450" indent="-171450">
              <a:buFont typeface="Arial" panose="020B0604020202020204" pitchFamily="34" charset="0"/>
              <a:buChar char="•"/>
            </a:pPr>
            <a:r>
              <a:rPr lang="fr-FR" sz="1050" dirty="0"/>
              <a:t>Évaluation des stocks et vérification des dates limites de consommation</a:t>
            </a:r>
          </a:p>
          <a:p>
            <a:pPr marL="171450" indent="-171450">
              <a:buFont typeface="Arial" panose="020B0604020202020204" pitchFamily="34" charset="0"/>
              <a:buChar char="•"/>
            </a:pPr>
            <a:r>
              <a:rPr lang="fr-FR" sz="1050" dirty="0"/>
              <a:t>Maintien d’un poste de travail propre et rangé</a:t>
            </a:r>
          </a:p>
          <a:p>
            <a:pPr marL="171450" indent="-171450">
              <a:buFont typeface="Arial" panose="020B0604020202020204" pitchFamily="34" charset="0"/>
              <a:buChar char="•"/>
            </a:pPr>
            <a:r>
              <a:rPr lang="fr-FR" sz="1050" dirty="0"/>
              <a:t>Gestion des demandes clients</a:t>
            </a:r>
          </a:p>
          <a:p>
            <a:pPr marL="171450" indent="-171450">
              <a:buFont typeface="Arial" panose="020B0604020202020204" pitchFamily="34" charset="0"/>
              <a:buChar char="•"/>
            </a:pPr>
            <a:r>
              <a:rPr lang="fr-FR" sz="1050" dirty="0"/>
              <a:t>Travail en équipe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1743669"/>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17930" y="3237803"/>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9666" y="4958476"/>
            <a:ext cx="2341563" cy="16625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Maîtrise des gestes et postures</a:t>
            </a:r>
          </a:p>
          <a:p>
            <a:pPr marL="171450" indent="-171450">
              <a:buFont typeface="Arial" panose="020B0604020202020204" pitchFamily="34" charset="0"/>
              <a:buChar char="•"/>
            </a:pPr>
            <a:r>
              <a:rPr lang="fr-FR" sz="1100" dirty="0"/>
              <a:t>Maîtrise des logiciels dédiés au picking couplé avec un casque vocal</a:t>
            </a:r>
          </a:p>
          <a:p>
            <a:pPr marL="171450" indent="-171450">
              <a:buFont typeface="Arial" panose="020B0604020202020204" pitchFamily="34" charset="0"/>
              <a:buChar char="•"/>
            </a:pPr>
            <a:r>
              <a:rPr lang="fr-FR" sz="1100" dirty="0"/>
              <a:t>Autorisations de conduite à jour (CACES 1-3-5)</a:t>
            </a:r>
          </a:p>
          <a:p>
            <a:pPr marL="171450" indent="-171450">
              <a:buFont typeface="Arial" panose="020B0604020202020204" pitchFamily="34" charset="0"/>
              <a:buChar char="•"/>
            </a:pPr>
            <a:r>
              <a:rPr lang="fr-FR" sz="1100" dirty="0"/>
              <a:t>Maîtrise du positionnement de colis sur palette afin de sécuriser le transport</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55176" y="6667861"/>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67183" y="7065391"/>
            <a:ext cx="2227256" cy="1007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Dynamique</a:t>
            </a:r>
          </a:p>
          <a:p>
            <a:pPr marL="171450" indent="-171450">
              <a:buFont typeface="Arial" panose="020B0604020202020204" pitchFamily="34" charset="0"/>
              <a:buChar char="•"/>
            </a:pPr>
            <a:r>
              <a:rPr lang="fr-FR" sz="1100" dirty="0"/>
              <a:t>Ponctuel et fiable</a:t>
            </a:r>
          </a:p>
          <a:p>
            <a:pPr marL="171450" indent="-171450">
              <a:buFont typeface="Arial" panose="020B0604020202020204" pitchFamily="34" charset="0"/>
              <a:buChar char="•"/>
            </a:pPr>
            <a:r>
              <a:rPr lang="fr-FR" sz="1100" dirty="0"/>
              <a:t>Résistant au stress</a:t>
            </a:r>
          </a:p>
          <a:p>
            <a:pPr marL="171450" indent="-171450">
              <a:buFont typeface="Arial" panose="020B0604020202020204" pitchFamily="34" charset="0"/>
              <a:buChar char="•"/>
            </a:pPr>
            <a:r>
              <a:rPr lang="fr-FR" sz="1100" dirty="0"/>
              <a:t>Rigoureux</a:t>
            </a:r>
          </a:p>
          <a:p>
            <a:pPr marL="171450" indent="-171450">
              <a:buFont typeface="Arial" panose="020B0604020202020204" pitchFamily="34" charset="0"/>
              <a:buChar char="•"/>
            </a:pPr>
            <a:r>
              <a:rPr lang="fr-FR" sz="1100" dirty="0"/>
              <a:t>Bonne condition physique</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16267" y="81194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76751" y="8548052"/>
            <a:ext cx="2246681"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100" dirty="0">
                <a:latin typeface="+mn-lt"/>
              </a:rPr>
              <a:t> Sportif régulier (natation, licencié de club d’haltérophilie)</a:t>
            </a:r>
          </a:p>
          <a:p>
            <a:pPr marL="171450" indent="-171450">
              <a:buFont typeface="Arial" panose="020B0604020202020204" pitchFamily="34" charset="0"/>
              <a:buChar char="•"/>
            </a:pPr>
            <a:r>
              <a:rPr lang="fr-FR" sz="1100" dirty="0">
                <a:latin typeface="+mn-lt"/>
              </a:rPr>
              <a:t>Musicien amateur</a:t>
            </a:r>
          </a:p>
          <a:p>
            <a:pPr marL="171450" indent="-171450">
              <a:buFont typeface="Arial" panose="020B0604020202020204" pitchFamily="34" charset="0"/>
              <a:buChar char="•"/>
            </a:pPr>
            <a:r>
              <a:rPr lang="fr-FR" sz="1100" dirty="0">
                <a:latin typeface="+mn-lt"/>
              </a:rPr>
              <a:t>Passionné de voyages</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76940" y="8035646"/>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89103" y="8385208"/>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4" name="Image 3" descr="Une image contenant personne, debout&#10;&#10;Description générée automatiquement">
            <a:extLst>
              <a:ext uri="{FF2B5EF4-FFF2-40B4-BE49-F238E27FC236}">
                <a16:creationId xmlns:a16="http://schemas.microsoft.com/office/drawing/2014/main" id="{3254CB85-8E48-27BA-D461-6FBA1A8E57F6}"/>
              </a:ext>
            </a:extLst>
          </p:cNvPr>
          <p:cNvPicPr>
            <a:picLocks noChangeAspect="1"/>
          </p:cNvPicPr>
          <p:nvPr/>
        </p:nvPicPr>
        <p:blipFill rotWithShape="1">
          <a:blip r:embed="rId7"/>
          <a:srcRect l="33742"/>
          <a:stretch/>
        </p:blipFill>
        <p:spPr>
          <a:xfrm>
            <a:off x="4430186" y="302837"/>
            <a:ext cx="2325375" cy="2342478"/>
          </a:xfrm>
          <a:prstGeom prst="ellipse">
            <a:avLst/>
          </a:prstGeom>
        </p:spPr>
      </p:pic>
      <p:sp>
        <p:nvSpPr>
          <p:cNvPr id="6" name="ZoneTexte 5">
            <a:extLst>
              <a:ext uri="{FF2B5EF4-FFF2-40B4-BE49-F238E27FC236}">
                <a16:creationId xmlns:a16="http://schemas.microsoft.com/office/drawing/2014/main" id="{F2C24401-5391-B640-0A97-00869692E6F1}"/>
              </a:ext>
            </a:extLst>
          </p:cNvPr>
          <p:cNvSpPr txBox="1"/>
          <p:nvPr/>
        </p:nvSpPr>
        <p:spPr>
          <a:xfrm>
            <a:off x="119260" y="8548554"/>
            <a:ext cx="4041430" cy="900246"/>
          </a:xfrm>
          <a:prstGeom prst="rect">
            <a:avLst/>
          </a:prstGeom>
          <a:noFill/>
        </p:spPr>
        <p:txBody>
          <a:bodyPr wrap="square">
            <a:spAutoFit/>
          </a:bodyPr>
          <a:lstStyle/>
          <a:p>
            <a:pPr marL="171450" indent="-171450" algn="l">
              <a:buFont typeface="Arial" panose="020B0604020202020204" pitchFamily="34" charset="0"/>
              <a:buChar char="•"/>
            </a:pPr>
            <a:r>
              <a:rPr lang="fr-FR" sz="1050" b="1" i="0" dirty="0">
                <a:solidFill>
                  <a:srgbClr val="000000"/>
                </a:solidFill>
                <a:effectLst/>
                <a:latin typeface="Calibri" panose="020F0502020204030204" pitchFamily="34" charset="0"/>
                <a:cs typeface="Calibri" panose="020F0502020204030204" pitchFamily="34" charset="0"/>
              </a:rPr>
              <a:t>2011 - Obtention Bac pro logistique - Lycée professionnel Bel-Air - Bruz (35) </a:t>
            </a:r>
            <a:endParaRPr lang="fr-FR" sz="1050" dirty="0">
              <a:solidFill>
                <a:srgbClr val="788592"/>
              </a:solidFill>
              <a:latin typeface="Calibri" panose="020F0502020204030204" pitchFamily="34" charset="0"/>
              <a:cs typeface="Calibri" panose="020F0502020204030204" pitchFamily="34" charset="0"/>
            </a:endParaRPr>
          </a:p>
          <a:p>
            <a:pPr marL="171450" indent="-171450" algn="l">
              <a:buFont typeface="Arial" panose="020B0604020202020204" pitchFamily="34" charset="0"/>
              <a:buChar char="•"/>
            </a:pPr>
            <a:endParaRPr lang="fr-FR" sz="1050" b="1" i="0" dirty="0">
              <a:solidFill>
                <a:srgbClr val="788592"/>
              </a:solidFill>
              <a:effectLst/>
              <a:latin typeface="Calibri" panose="020F0502020204030204" pitchFamily="34" charset="0"/>
              <a:cs typeface="Calibri" panose="020F0502020204030204" pitchFamily="34" charset="0"/>
            </a:endParaRPr>
          </a:p>
          <a:p>
            <a:pPr marL="171450" indent="-171450" algn="l">
              <a:buFont typeface="Arial" panose="020B0604020202020204" pitchFamily="34" charset="0"/>
              <a:buChar char="•"/>
            </a:pPr>
            <a:r>
              <a:rPr lang="fr-FR" sz="1050" b="1" i="0" dirty="0">
                <a:solidFill>
                  <a:srgbClr val="000000"/>
                </a:solidFill>
                <a:effectLst/>
                <a:latin typeface="Calibri" panose="020F0502020204030204" pitchFamily="34" charset="0"/>
                <a:cs typeface="Calibri" panose="020F0502020204030204" pitchFamily="34" charset="0"/>
              </a:rPr>
              <a:t>2009 - Obtention BEP logistique et transport</a:t>
            </a:r>
            <a:br>
              <a:rPr lang="fr-FR" sz="1050" b="1" i="0" dirty="0">
                <a:solidFill>
                  <a:srgbClr val="000000"/>
                </a:solidFill>
                <a:effectLst/>
                <a:latin typeface="Calibri" panose="020F0502020204030204" pitchFamily="34" charset="0"/>
                <a:cs typeface="Calibri" panose="020F0502020204030204" pitchFamily="34" charset="0"/>
              </a:rPr>
            </a:br>
            <a:r>
              <a:rPr lang="fr-FR" sz="1050" b="1" i="0" dirty="0">
                <a:solidFill>
                  <a:srgbClr val="000000"/>
                </a:solidFill>
                <a:effectLst/>
                <a:latin typeface="Calibri" panose="020F0502020204030204" pitchFamily="34" charset="0"/>
                <a:cs typeface="Calibri" panose="020F0502020204030204" pitchFamily="34" charset="0"/>
              </a:rPr>
              <a:t>Lycée professionnel Bel-Air - Bruz (35)</a:t>
            </a:r>
            <a:endParaRPr lang="fr-FR" sz="1050" b="0" i="0" dirty="0">
              <a:solidFill>
                <a:srgbClr val="788592"/>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802</TotalTime>
  <Words>375</Words>
  <Application>Microsoft Macintosh PowerPoint</Application>
  <PresentationFormat>Format A4 (210 x 297 mm)</PresentationFormat>
  <Paragraphs>54</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37</cp:revision>
  <cp:lastPrinted>2022-05-25T13:38:42Z</cp:lastPrinted>
  <dcterms:created xsi:type="dcterms:W3CDTF">2022-05-25T13:38:28Z</dcterms:created>
  <dcterms:modified xsi:type="dcterms:W3CDTF">2022-08-08T14:12:31Z</dcterms:modified>
</cp:coreProperties>
</file>