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8" r:id="rId2"/>
    <p:sldId id="259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143" userDrawn="1">
          <p15:clr>
            <a:srgbClr val="A4A3A4"/>
          </p15:clr>
        </p15:guide>
        <p15:guide id="3" pos="164" userDrawn="1">
          <p15:clr>
            <a:srgbClr val="A4A3A4"/>
          </p15:clr>
        </p15:guide>
        <p15:guide id="4" orient="horz" pos="6046" userDrawn="1">
          <p15:clr>
            <a:srgbClr val="A4A3A4"/>
          </p15:clr>
        </p15:guide>
        <p15:guide id="5" pos="4110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 orient="horz" pos="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955"/>
    <a:srgbClr val="2F3B7D"/>
    <a:srgbClr val="0DBFB6"/>
    <a:srgbClr val="E6E6E6"/>
    <a:srgbClr val="FED4A4"/>
    <a:srgbClr val="32ABDA"/>
    <a:srgbClr val="FDEBEC"/>
    <a:srgbClr val="FFD966"/>
    <a:srgbClr val="00B0F0"/>
    <a:srgbClr val="355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6" autoAdjust="0"/>
    <p:restoredTop sz="95597" autoAdjust="0"/>
  </p:normalViewPr>
  <p:slideViewPr>
    <p:cSldViewPr snapToGrid="0" snapToObjects="1">
      <p:cViewPr>
        <p:scale>
          <a:sx n="223" d="100"/>
          <a:sy n="223" d="100"/>
        </p:scale>
        <p:origin x="3096" y="-5096"/>
      </p:cViewPr>
      <p:guideLst>
        <p:guide orient="horz" pos="3143"/>
        <p:guide pos="164"/>
        <p:guide orient="horz" pos="6046"/>
        <p:guide pos="4110"/>
        <p:guide pos="2160"/>
        <p:guide orient="horz" pos="1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3AF76F59-275D-844A-9932-9FBCC5234596}"/>
    <pc:docChg chg="delSld">
      <pc:chgData name="Axel Maille" userId="065ad68c099279a8" providerId="LiveId" clId="{3AF76F59-275D-844A-9932-9FBCC5234596}" dt="2020-11-24T00:42:58.466" v="1" actId="2696"/>
      <pc:docMkLst>
        <pc:docMk/>
      </pc:docMkLst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575877302" sldId="256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2256334842" sldId="257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4052505996" sldId="258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665778233" sldId="259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1270114525" sldId="260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3189193221" sldId="261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2868025407" sldId="262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1181750641" sldId="263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3089490185" sldId="264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3693110456" sldId="265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1805463609" sldId="266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2936040883" sldId="267"/>
        </pc:sldMkLst>
      </pc:sldChg>
      <pc:sldChg chg="del">
        <pc:chgData name="Axel Maille" userId="065ad68c099279a8" providerId="LiveId" clId="{3AF76F59-275D-844A-9932-9FBCC5234596}" dt="2020-11-24T00:42:58.466" v="1" actId="2696"/>
        <pc:sldMkLst>
          <pc:docMk/>
          <pc:sldMk cId="3581072507" sldId="269"/>
        </pc:sldMkLst>
      </pc:sldChg>
      <pc:sldChg chg="del">
        <pc:chgData name="Axel Maille" userId="065ad68c099279a8" providerId="LiveId" clId="{3AF76F59-275D-844A-9932-9FBCC5234596}" dt="2020-11-24T00:42:58.466" v="1" actId="2696"/>
        <pc:sldMkLst>
          <pc:docMk/>
          <pc:sldMk cId="2390591020" sldId="270"/>
        </pc:sldMkLst>
      </pc:sldChg>
      <pc:sldChg chg="del">
        <pc:chgData name="Axel Maille" userId="065ad68c099279a8" providerId="LiveId" clId="{3AF76F59-275D-844A-9932-9FBCC5234596}" dt="2020-11-24T00:42:58.466" v="1" actId="2696"/>
        <pc:sldMkLst>
          <pc:docMk/>
          <pc:sldMk cId="309407288" sldId="271"/>
        </pc:sldMkLst>
      </pc:sldChg>
      <pc:sldChg chg="del">
        <pc:chgData name="Axel Maille" userId="065ad68c099279a8" providerId="LiveId" clId="{3AF76F59-275D-844A-9932-9FBCC5234596}" dt="2020-11-24T00:42:58.466" v="1" actId="2696"/>
        <pc:sldMkLst>
          <pc:docMk/>
          <pc:sldMk cId="872205650" sldId="272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2204639144" sldId="273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159324202" sldId="274"/>
        </pc:sldMkLst>
      </pc:sldChg>
      <pc:sldChg chg="del">
        <pc:chgData name="Axel Maille" userId="065ad68c099279a8" providerId="LiveId" clId="{3AF76F59-275D-844A-9932-9FBCC5234596}" dt="2020-11-24T00:42:56.513" v="0" actId="2696"/>
        <pc:sldMkLst>
          <pc:docMk/>
          <pc:sldMk cId="3028372313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1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0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1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6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8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5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34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11CC-7445-5145-852D-B0038F480269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4C992A-E5C5-82CC-EECC-EFE309B867A9}"/>
              </a:ext>
            </a:extLst>
          </p:cNvPr>
          <p:cNvSpPr/>
          <p:nvPr/>
        </p:nvSpPr>
        <p:spPr>
          <a:xfrm>
            <a:off x="0" y="7129125"/>
            <a:ext cx="6858000" cy="1637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31"/>
          <p:cNvSpPr txBox="1"/>
          <p:nvPr/>
        </p:nvSpPr>
        <p:spPr>
          <a:xfrm>
            <a:off x="2138183" y="1148724"/>
            <a:ext cx="44840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/>
              <a:t>Plombier expérimenté avec 20 ans d'expérience, spécialisé dans l'installation, la réparation et l'entretien de systèmes de plomberie résidentiels et commerciaux. Expert en diagnostic et résolution de problèmes complexes, et dévoué à fournir un service client exceptionnel. Attentif à la sécurité, je m'efforce de garantir des environnements de travail sécurisés et conformes aux normes en vigueur.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8634" y="2330026"/>
            <a:ext cx="5043558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BAC PRO MEE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Université de Lille 2 , Lille,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2003-2006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0D9F20-B0B2-F845-ACE9-DBEE917D98A0}"/>
              </a:ext>
            </a:extLst>
          </p:cNvPr>
          <p:cNvGrpSpPr/>
          <p:nvPr/>
        </p:nvGrpSpPr>
        <p:grpSpPr>
          <a:xfrm>
            <a:off x="1572784" y="3149748"/>
            <a:ext cx="5043558" cy="3979376"/>
            <a:chOff x="1438192" y="4319870"/>
            <a:chExt cx="5184000" cy="2194478"/>
          </a:xfrm>
        </p:grpSpPr>
        <p:sp>
          <p:nvSpPr>
            <p:cNvPr id="28" name="TextBox 27"/>
            <p:cNvSpPr txBox="1"/>
            <p:nvPr/>
          </p:nvSpPr>
          <p:spPr>
            <a:xfrm>
              <a:off x="1438192" y="4319870"/>
              <a:ext cx="5184000" cy="115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3B7D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PLOMBIER SENIOR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kumimoji="0" lang="uk-U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>
                  <a:solidFill>
                    <a:srgbClr val="2F3B7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SOS PLOMBERIE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F3B7D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, Lille, 01/2015 –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F3B7D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Aujourd’hui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Effectuer l'installation, la réparation et l'entretien de systèmes de plomberie résidentiels et commerciaux, y compris les tuyauteries, les robinetteries, les chauffe-eaux et les dispositifs de traitement de l'eau.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Diagnostiquer et résoudre efficacement les problèmes de plomberie complexes pour garantir la satisfaction des clients et minimiser les temps d'arrêt.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Superviser et former les plombiers juniors, en partageant les connaissances et les compétences acquises au cours de 20 ans d'expérience.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Collaborer avec d'autres professionnels du bâtiment, tels que les électriciens et les charpentiers, pour assurer la coordination et la réussite des projets.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Veiller à ce que tous les travaux soient conformes aux codes de plomberie locaux et nationaux et aux réglementations en matière de santé et de sécurité.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38192" y="5539265"/>
              <a:ext cx="5184000" cy="975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3B7D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PLOMBIER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kumimoji="0" lang="uk-U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>
                  <a:solidFill>
                    <a:srgbClr val="2F3B7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C2O Air &amp; </a:t>
              </a:r>
              <a:r>
                <a:rPr lang="en-US" sz="1200" dirty="0" err="1">
                  <a:solidFill>
                    <a:srgbClr val="2F3B7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Eau</a:t>
              </a:r>
              <a:r>
                <a:rPr lang="en-US" sz="1200" dirty="0">
                  <a:solidFill>
                    <a:srgbClr val="2F3B7D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F3B7D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, Lille, 01/2010 – 12/2014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Installer, entretenir et réparer divers systèmes de plomberie dans des bâtiments résidentiels et commerciaux.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Participer à des projets de rénovation et de construction neuve, en collaborant étroitement avec d'autres professionnels du secteur.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Fournir un service clientèle de qualité, en résolvant rapidement les problèmes et en répondant aux demandes des clients.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Se tenir informé des dernières innovations et réglementations dans le domaine de la plomberie pour garantir des services à jour et conformes aux normes.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050" dirty="0"/>
            </a:p>
          </p:txBody>
        </p:sp>
      </p:grpSp>
      <p:sp>
        <p:nvSpPr>
          <p:cNvPr id="207" name="TextBox 30">
            <a:extLst>
              <a:ext uri="{FF2B5EF4-FFF2-40B4-BE49-F238E27FC236}">
                <a16:creationId xmlns:a16="http://schemas.microsoft.com/office/drawing/2014/main" id="{BB494DED-3AF8-A045-AC59-F3DBCEFCAC53}"/>
              </a:ext>
            </a:extLst>
          </p:cNvPr>
          <p:cNvSpPr txBox="1"/>
          <p:nvPr/>
        </p:nvSpPr>
        <p:spPr>
          <a:xfrm>
            <a:off x="397565" y="2330026"/>
            <a:ext cx="987562" cy="298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3600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FORMATION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139AFD-1D44-1A41-8F06-93FC3747A50A}"/>
              </a:ext>
            </a:extLst>
          </p:cNvPr>
          <p:cNvGrpSpPr/>
          <p:nvPr/>
        </p:nvGrpSpPr>
        <p:grpSpPr>
          <a:xfrm>
            <a:off x="379968" y="3161875"/>
            <a:ext cx="1022755" cy="548794"/>
            <a:chOff x="367048" y="4466651"/>
            <a:chExt cx="1022755" cy="548794"/>
          </a:xfrm>
          <a:solidFill>
            <a:schemeClr val="bg1">
              <a:lumMod val="95000"/>
            </a:schemeClr>
          </a:solidFill>
        </p:grpSpPr>
        <p:sp>
          <p:nvSpPr>
            <p:cNvPr id="210" name="TextBox 30">
              <a:extLst>
                <a:ext uri="{FF2B5EF4-FFF2-40B4-BE49-F238E27FC236}">
                  <a16:creationId xmlns:a16="http://schemas.microsoft.com/office/drawing/2014/main" id="{790CDE0F-19B2-1D40-B02E-0DC0B1C7B4D9}"/>
                </a:ext>
              </a:extLst>
            </p:cNvPr>
            <p:cNvSpPr txBox="1"/>
            <p:nvPr/>
          </p:nvSpPr>
          <p:spPr>
            <a:xfrm>
              <a:off x="772732" y="4717158"/>
              <a:ext cx="617071" cy="298287"/>
            </a:xfrm>
            <a:prstGeom prst="rect">
              <a:avLst/>
            </a:prstGeom>
            <a:grpFill/>
          </p:spPr>
          <p:txBody>
            <a:bodyPr wrap="square" lIns="36000" tIns="46800" rIns="3600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3B7D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PRO</a:t>
              </a:r>
            </a:p>
          </p:txBody>
        </p:sp>
        <p:sp>
          <p:nvSpPr>
            <p:cNvPr id="211" name="TextBox 30">
              <a:extLst>
                <a:ext uri="{FF2B5EF4-FFF2-40B4-BE49-F238E27FC236}">
                  <a16:creationId xmlns:a16="http://schemas.microsoft.com/office/drawing/2014/main" id="{3A3311FA-36AE-854D-BE00-B0A3B36162E4}"/>
                </a:ext>
              </a:extLst>
            </p:cNvPr>
            <p:cNvSpPr txBox="1"/>
            <p:nvPr/>
          </p:nvSpPr>
          <p:spPr>
            <a:xfrm>
              <a:off x="367048" y="4466651"/>
              <a:ext cx="1018079" cy="298287"/>
            </a:xfrm>
            <a:prstGeom prst="rect">
              <a:avLst/>
            </a:prstGeom>
            <a:grpFill/>
          </p:spPr>
          <p:txBody>
            <a:bodyPr wrap="square" lIns="36000" tIns="46800" rIns="3600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3B7D"/>
                  </a:solidFill>
                  <a:effectLst/>
                  <a:uLnTx/>
                  <a:uFillTx/>
                  <a:ea typeface="Open Sans" panose="020B0606030504020204" pitchFamily="34" charset="0"/>
                  <a:cs typeface="Open Sans" panose="020B0606030504020204" pitchFamily="34" charset="0"/>
                </a:rPr>
                <a:t>EXPERIENCE</a:t>
              </a:r>
            </a:p>
          </p:txBody>
        </p:sp>
      </p:grpSp>
      <p:sp>
        <p:nvSpPr>
          <p:cNvPr id="253" name="TextBox 30">
            <a:extLst>
              <a:ext uri="{FF2B5EF4-FFF2-40B4-BE49-F238E27FC236}">
                <a16:creationId xmlns:a16="http://schemas.microsoft.com/office/drawing/2014/main" id="{940846A9-DC56-EC47-B473-57997052F898}"/>
              </a:ext>
            </a:extLst>
          </p:cNvPr>
          <p:cNvSpPr txBox="1"/>
          <p:nvPr/>
        </p:nvSpPr>
        <p:spPr>
          <a:xfrm>
            <a:off x="290676" y="7368941"/>
            <a:ext cx="1094452" cy="300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3600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COMPETENCES</a:t>
            </a:r>
          </a:p>
        </p:txBody>
      </p:sp>
      <p:sp>
        <p:nvSpPr>
          <p:cNvPr id="254" name="TextBox 30">
            <a:extLst>
              <a:ext uri="{FF2B5EF4-FFF2-40B4-BE49-F238E27FC236}">
                <a16:creationId xmlns:a16="http://schemas.microsoft.com/office/drawing/2014/main" id="{9456952F-EDDC-D049-B46A-B96FD40F45C9}"/>
              </a:ext>
            </a:extLst>
          </p:cNvPr>
          <p:cNvSpPr txBox="1"/>
          <p:nvPr/>
        </p:nvSpPr>
        <p:spPr>
          <a:xfrm>
            <a:off x="260351" y="8995689"/>
            <a:ext cx="1124776" cy="2993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46800" rIns="3600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INFOS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BA0523E-F9BD-DB46-825F-24E0F9F924AB}"/>
              </a:ext>
            </a:extLst>
          </p:cNvPr>
          <p:cNvSpPr txBox="1"/>
          <p:nvPr/>
        </p:nvSpPr>
        <p:spPr>
          <a:xfrm>
            <a:off x="1578634" y="8995689"/>
            <a:ext cx="38021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Voyage : découverte de nouvelles cultures et pays / Sports : course à pied, natation et vélo / Lecture : romans de science-fiction et d'histoire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89955B56-7940-5641-BF63-99E2759ACF11}"/>
              </a:ext>
            </a:extLst>
          </p:cNvPr>
          <p:cNvSpPr txBox="1"/>
          <p:nvPr/>
        </p:nvSpPr>
        <p:spPr>
          <a:xfrm>
            <a:off x="4051935" y="354713"/>
            <a:ext cx="260999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Alain PLOMBAR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2F3B7D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23B502C8-237C-0546-8443-AE1C258E5F02}"/>
              </a:ext>
            </a:extLst>
          </p:cNvPr>
          <p:cNvSpPr txBox="1"/>
          <p:nvPr/>
        </p:nvSpPr>
        <p:spPr>
          <a:xfrm>
            <a:off x="2667573" y="861508"/>
            <a:ext cx="3882217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2F3B7D"/>
                </a:solidFill>
              </a:rPr>
              <a:t>Plombier expérimenté avec 20 ans d'expérience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F3B7D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1" name="Freeform 5">
            <a:extLst>
              <a:ext uri="{FF2B5EF4-FFF2-40B4-BE49-F238E27FC236}">
                <a16:creationId xmlns:a16="http://schemas.microsoft.com/office/drawing/2014/main" id="{04EA5A59-AA06-844D-9D7B-519A926034DC}"/>
              </a:ext>
            </a:extLst>
          </p:cNvPr>
          <p:cNvSpPr>
            <a:spLocks noEditPoints="1"/>
          </p:cNvSpPr>
          <p:nvPr/>
        </p:nvSpPr>
        <p:spPr bwMode="auto">
          <a:xfrm>
            <a:off x="471591" y="714704"/>
            <a:ext cx="201820" cy="150922"/>
          </a:xfrm>
          <a:custGeom>
            <a:avLst/>
            <a:gdLst>
              <a:gd name="T0" fmla="*/ 1941 w 1941"/>
              <a:gd name="T1" fmla="*/ 1213 h 1455"/>
              <a:gd name="T2" fmla="*/ 1910 w 1941"/>
              <a:gd name="T3" fmla="*/ 1329 h 1455"/>
              <a:gd name="T4" fmla="*/ 1297 w 1941"/>
              <a:gd name="T5" fmla="*/ 644 h 1455"/>
              <a:gd name="T6" fmla="*/ 1903 w 1941"/>
              <a:gd name="T7" fmla="*/ 113 h 1455"/>
              <a:gd name="T8" fmla="*/ 1941 w 1941"/>
              <a:gd name="T9" fmla="*/ 242 h 1455"/>
              <a:gd name="T10" fmla="*/ 1941 w 1941"/>
              <a:gd name="T11" fmla="*/ 1213 h 1455"/>
              <a:gd name="T12" fmla="*/ 970 w 1941"/>
              <a:gd name="T13" fmla="*/ 768 h 1455"/>
              <a:gd name="T14" fmla="*/ 1814 w 1941"/>
              <a:gd name="T15" fmla="*/ 30 h 1455"/>
              <a:gd name="T16" fmla="*/ 1698 w 1941"/>
              <a:gd name="T17" fmla="*/ 0 h 1455"/>
              <a:gd name="T18" fmla="*/ 243 w 1941"/>
              <a:gd name="T19" fmla="*/ 0 h 1455"/>
              <a:gd name="T20" fmla="*/ 127 w 1941"/>
              <a:gd name="T21" fmla="*/ 30 h 1455"/>
              <a:gd name="T22" fmla="*/ 970 w 1941"/>
              <a:gd name="T23" fmla="*/ 768 h 1455"/>
              <a:gd name="T24" fmla="*/ 1206 w 1941"/>
              <a:gd name="T25" fmla="*/ 724 h 1455"/>
              <a:gd name="T26" fmla="*/ 1010 w 1941"/>
              <a:gd name="T27" fmla="*/ 895 h 1455"/>
              <a:gd name="T28" fmla="*/ 970 w 1941"/>
              <a:gd name="T29" fmla="*/ 910 h 1455"/>
              <a:gd name="T30" fmla="*/ 931 w 1941"/>
              <a:gd name="T31" fmla="*/ 895 h 1455"/>
              <a:gd name="T32" fmla="*/ 735 w 1941"/>
              <a:gd name="T33" fmla="*/ 724 h 1455"/>
              <a:gd name="T34" fmla="*/ 115 w 1941"/>
              <a:gd name="T35" fmla="*/ 1418 h 1455"/>
              <a:gd name="T36" fmla="*/ 243 w 1941"/>
              <a:gd name="T37" fmla="*/ 1455 h 1455"/>
              <a:gd name="T38" fmla="*/ 1698 w 1941"/>
              <a:gd name="T39" fmla="*/ 1455 h 1455"/>
              <a:gd name="T40" fmla="*/ 1826 w 1941"/>
              <a:gd name="T41" fmla="*/ 1418 h 1455"/>
              <a:gd name="T42" fmla="*/ 1206 w 1941"/>
              <a:gd name="T43" fmla="*/ 724 h 1455"/>
              <a:gd name="T44" fmla="*/ 38 w 1941"/>
              <a:gd name="T45" fmla="*/ 113 h 1455"/>
              <a:gd name="T46" fmla="*/ 0 w 1941"/>
              <a:gd name="T47" fmla="*/ 242 h 1455"/>
              <a:gd name="T48" fmla="*/ 0 w 1941"/>
              <a:gd name="T49" fmla="*/ 1213 h 1455"/>
              <a:gd name="T50" fmla="*/ 31 w 1941"/>
              <a:gd name="T51" fmla="*/ 1329 h 1455"/>
              <a:gd name="T52" fmla="*/ 644 w 1941"/>
              <a:gd name="T53" fmla="*/ 644 h 1455"/>
              <a:gd name="T54" fmla="*/ 38 w 1941"/>
              <a:gd name="T55" fmla="*/ 113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41" h="1455">
                <a:moveTo>
                  <a:pt x="1941" y="1213"/>
                </a:moveTo>
                <a:cubicBezTo>
                  <a:pt x="1941" y="1255"/>
                  <a:pt x="1929" y="1295"/>
                  <a:pt x="1910" y="1329"/>
                </a:cubicBezTo>
                <a:cubicBezTo>
                  <a:pt x="1297" y="644"/>
                  <a:pt x="1297" y="644"/>
                  <a:pt x="1297" y="644"/>
                </a:cubicBezTo>
                <a:cubicBezTo>
                  <a:pt x="1903" y="113"/>
                  <a:pt x="1903" y="113"/>
                  <a:pt x="1903" y="113"/>
                </a:cubicBezTo>
                <a:cubicBezTo>
                  <a:pt x="1927" y="151"/>
                  <a:pt x="1941" y="195"/>
                  <a:pt x="1941" y="242"/>
                </a:cubicBezTo>
                <a:cubicBezTo>
                  <a:pt x="1941" y="1213"/>
                  <a:pt x="1941" y="1213"/>
                  <a:pt x="1941" y="1213"/>
                </a:cubicBezTo>
                <a:close/>
                <a:moveTo>
                  <a:pt x="970" y="768"/>
                </a:moveTo>
                <a:cubicBezTo>
                  <a:pt x="1814" y="30"/>
                  <a:pt x="1814" y="30"/>
                  <a:pt x="1814" y="30"/>
                </a:cubicBezTo>
                <a:cubicBezTo>
                  <a:pt x="1779" y="11"/>
                  <a:pt x="1740" y="0"/>
                  <a:pt x="1698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01" y="0"/>
                  <a:pt x="162" y="11"/>
                  <a:pt x="127" y="30"/>
                </a:cubicBezTo>
                <a:lnTo>
                  <a:pt x="970" y="768"/>
                </a:lnTo>
                <a:close/>
                <a:moveTo>
                  <a:pt x="1206" y="724"/>
                </a:moveTo>
                <a:cubicBezTo>
                  <a:pt x="1010" y="895"/>
                  <a:pt x="1010" y="895"/>
                  <a:pt x="1010" y="895"/>
                </a:cubicBezTo>
                <a:cubicBezTo>
                  <a:pt x="999" y="905"/>
                  <a:pt x="985" y="910"/>
                  <a:pt x="970" y="910"/>
                </a:cubicBezTo>
                <a:cubicBezTo>
                  <a:pt x="956" y="910"/>
                  <a:pt x="942" y="905"/>
                  <a:pt x="931" y="895"/>
                </a:cubicBezTo>
                <a:cubicBezTo>
                  <a:pt x="735" y="724"/>
                  <a:pt x="735" y="724"/>
                  <a:pt x="735" y="724"/>
                </a:cubicBezTo>
                <a:cubicBezTo>
                  <a:pt x="115" y="1418"/>
                  <a:pt x="115" y="1418"/>
                  <a:pt x="115" y="1418"/>
                </a:cubicBezTo>
                <a:cubicBezTo>
                  <a:pt x="152" y="1441"/>
                  <a:pt x="195" y="1455"/>
                  <a:pt x="243" y="1455"/>
                </a:cubicBezTo>
                <a:cubicBezTo>
                  <a:pt x="1698" y="1455"/>
                  <a:pt x="1698" y="1455"/>
                  <a:pt x="1698" y="1455"/>
                </a:cubicBezTo>
                <a:cubicBezTo>
                  <a:pt x="1745" y="1455"/>
                  <a:pt x="1789" y="1441"/>
                  <a:pt x="1826" y="1418"/>
                </a:cubicBezTo>
                <a:lnTo>
                  <a:pt x="1206" y="724"/>
                </a:lnTo>
                <a:close/>
                <a:moveTo>
                  <a:pt x="38" y="113"/>
                </a:moveTo>
                <a:cubicBezTo>
                  <a:pt x="14" y="151"/>
                  <a:pt x="0" y="195"/>
                  <a:pt x="0" y="242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0" y="1255"/>
                  <a:pt x="12" y="1295"/>
                  <a:pt x="31" y="1329"/>
                </a:cubicBezTo>
                <a:cubicBezTo>
                  <a:pt x="644" y="644"/>
                  <a:pt x="644" y="644"/>
                  <a:pt x="644" y="644"/>
                </a:cubicBezTo>
                <a:lnTo>
                  <a:pt x="38" y="113"/>
                </a:lnTo>
                <a:close/>
              </a:path>
            </a:pathLst>
          </a:custGeom>
          <a:solidFill>
            <a:srgbClr val="2F3B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2F3B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2" name="Freeform 21">
            <a:extLst>
              <a:ext uri="{FF2B5EF4-FFF2-40B4-BE49-F238E27FC236}">
                <a16:creationId xmlns:a16="http://schemas.microsoft.com/office/drawing/2014/main" id="{CE716AC8-9925-4742-984B-0DB53507FAFF}"/>
              </a:ext>
            </a:extLst>
          </p:cNvPr>
          <p:cNvSpPr>
            <a:spLocks noEditPoints="1"/>
          </p:cNvSpPr>
          <p:nvPr/>
        </p:nvSpPr>
        <p:spPr bwMode="auto">
          <a:xfrm>
            <a:off x="474326" y="359332"/>
            <a:ext cx="193028" cy="192270"/>
          </a:xfrm>
          <a:custGeom>
            <a:avLst/>
            <a:gdLst>
              <a:gd name="T0" fmla="*/ 970 w 1941"/>
              <a:gd name="T1" fmla="*/ 0 h 1941"/>
              <a:gd name="T2" fmla="*/ 0 w 1941"/>
              <a:gd name="T3" fmla="*/ 971 h 1941"/>
              <a:gd name="T4" fmla="*/ 970 w 1941"/>
              <a:gd name="T5" fmla="*/ 1941 h 1941"/>
              <a:gd name="T6" fmla="*/ 1941 w 1941"/>
              <a:gd name="T7" fmla="*/ 971 h 1941"/>
              <a:gd name="T8" fmla="*/ 970 w 1941"/>
              <a:gd name="T9" fmla="*/ 0 h 1941"/>
              <a:gd name="T10" fmla="*/ 1483 w 1941"/>
              <a:gd name="T11" fmla="*/ 1416 h 1941"/>
              <a:gd name="T12" fmla="*/ 1405 w 1941"/>
              <a:gd name="T13" fmla="*/ 1494 h 1941"/>
              <a:gd name="T14" fmla="*/ 1349 w 1941"/>
              <a:gd name="T15" fmla="*/ 1516 h 1941"/>
              <a:gd name="T16" fmla="*/ 693 w 1941"/>
              <a:gd name="T17" fmla="*/ 1248 h 1941"/>
              <a:gd name="T18" fmla="*/ 425 w 1941"/>
              <a:gd name="T19" fmla="*/ 589 h 1941"/>
              <a:gd name="T20" fmla="*/ 447 w 1941"/>
              <a:gd name="T21" fmla="*/ 536 h 1941"/>
              <a:gd name="T22" fmla="*/ 525 w 1941"/>
              <a:gd name="T23" fmla="*/ 458 h 1941"/>
              <a:gd name="T24" fmla="*/ 646 w 1941"/>
              <a:gd name="T25" fmla="*/ 430 h 1941"/>
              <a:gd name="T26" fmla="*/ 663 w 1941"/>
              <a:gd name="T27" fmla="*/ 435 h 1941"/>
              <a:gd name="T28" fmla="*/ 751 w 1941"/>
              <a:gd name="T29" fmla="*/ 529 h 1941"/>
              <a:gd name="T30" fmla="*/ 790 w 1941"/>
              <a:gd name="T31" fmla="*/ 672 h 1941"/>
              <a:gd name="T32" fmla="*/ 758 w 1941"/>
              <a:gd name="T33" fmla="*/ 795 h 1941"/>
              <a:gd name="T34" fmla="*/ 707 w 1941"/>
              <a:gd name="T35" fmla="*/ 847 h 1941"/>
              <a:gd name="T36" fmla="*/ 1094 w 1941"/>
              <a:gd name="T37" fmla="*/ 1235 h 1941"/>
              <a:gd name="T38" fmla="*/ 1146 w 1941"/>
              <a:gd name="T39" fmla="*/ 1183 h 1941"/>
              <a:gd name="T40" fmla="*/ 1269 w 1941"/>
              <a:gd name="T41" fmla="*/ 1151 h 1941"/>
              <a:gd name="T42" fmla="*/ 1412 w 1941"/>
              <a:gd name="T43" fmla="*/ 1190 h 1941"/>
              <a:gd name="T44" fmla="*/ 1506 w 1941"/>
              <a:gd name="T45" fmla="*/ 1278 h 1941"/>
              <a:gd name="T46" fmla="*/ 1511 w 1941"/>
              <a:gd name="T47" fmla="*/ 1295 h 1941"/>
              <a:gd name="T48" fmla="*/ 1483 w 1941"/>
              <a:gd name="T49" fmla="*/ 1416 h 1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41" h="1941">
                <a:moveTo>
                  <a:pt x="970" y="0"/>
                </a:moveTo>
                <a:cubicBezTo>
                  <a:pt x="435" y="0"/>
                  <a:pt x="0" y="435"/>
                  <a:pt x="0" y="971"/>
                </a:cubicBezTo>
                <a:cubicBezTo>
                  <a:pt x="0" y="1506"/>
                  <a:pt x="435" y="1941"/>
                  <a:pt x="970" y="1941"/>
                </a:cubicBezTo>
                <a:cubicBezTo>
                  <a:pt x="1506" y="1941"/>
                  <a:pt x="1941" y="1506"/>
                  <a:pt x="1941" y="971"/>
                </a:cubicBezTo>
                <a:cubicBezTo>
                  <a:pt x="1941" y="435"/>
                  <a:pt x="1506" y="0"/>
                  <a:pt x="970" y="0"/>
                </a:cubicBezTo>
                <a:close/>
                <a:moveTo>
                  <a:pt x="1483" y="1416"/>
                </a:moveTo>
                <a:cubicBezTo>
                  <a:pt x="1405" y="1494"/>
                  <a:pt x="1405" y="1494"/>
                  <a:pt x="1405" y="1494"/>
                </a:cubicBezTo>
                <a:cubicBezTo>
                  <a:pt x="1391" y="1508"/>
                  <a:pt x="1351" y="1516"/>
                  <a:pt x="1349" y="1516"/>
                </a:cubicBezTo>
                <a:cubicBezTo>
                  <a:pt x="1104" y="1518"/>
                  <a:pt x="867" y="1422"/>
                  <a:pt x="693" y="1248"/>
                </a:cubicBezTo>
                <a:cubicBezTo>
                  <a:pt x="519" y="1074"/>
                  <a:pt x="422" y="836"/>
                  <a:pt x="425" y="589"/>
                </a:cubicBezTo>
                <a:cubicBezTo>
                  <a:pt x="425" y="589"/>
                  <a:pt x="433" y="550"/>
                  <a:pt x="447" y="536"/>
                </a:cubicBezTo>
                <a:cubicBezTo>
                  <a:pt x="525" y="458"/>
                  <a:pt x="525" y="458"/>
                  <a:pt x="525" y="458"/>
                </a:cubicBezTo>
                <a:cubicBezTo>
                  <a:pt x="553" y="430"/>
                  <a:pt x="608" y="417"/>
                  <a:pt x="646" y="430"/>
                </a:cubicBezTo>
                <a:cubicBezTo>
                  <a:pt x="663" y="435"/>
                  <a:pt x="663" y="435"/>
                  <a:pt x="663" y="435"/>
                </a:cubicBezTo>
                <a:cubicBezTo>
                  <a:pt x="701" y="448"/>
                  <a:pt x="741" y="490"/>
                  <a:pt x="751" y="529"/>
                </a:cubicBezTo>
                <a:cubicBezTo>
                  <a:pt x="790" y="672"/>
                  <a:pt x="790" y="672"/>
                  <a:pt x="790" y="672"/>
                </a:cubicBezTo>
                <a:cubicBezTo>
                  <a:pt x="801" y="711"/>
                  <a:pt x="787" y="767"/>
                  <a:pt x="758" y="795"/>
                </a:cubicBezTo>
                <a:cubicBezTo>
                  <a:pt x="707" y="847"/>
                  <a:pt x="707" y="847"/>
                  <a:pt x="707" y="847"/>
                </a:cubicBezTo>
                <a:cubicBezTo>
                  <a:pt x="757" y="1036"/>
                  <a:pt x="905" y="1184"/>
                  <a:pt x="1094" y="1235"/>
                </a:cubicBezTo>
                <a:cubicBezTo>
                  <a:pt x="1146" y="1183"/>
                  <a:pt x="1146" y="1183"/>
                  <a:pt x="1146" y="1183"/>
                </a:cubicBezTo>
                <a:cubicBezTo>
                  <a:pt x="1174" y="1154"/>
                  <a:pt x="1230" y="1140"/>
                  <a:pt x="1269" y="1151"/>
                </a:cubicBezTo>
                <a:cubicBezTo>
                  <a:pt x="1412" y="1190"/>
                  <a:pt x="1412" y="1190"/>
                  <a:pt x="1412" y="1190"/>
                </a:cubicBezTo>
                <a:cubicBezTo>
                  <a:pt x="1451" y="1201"/>
                  <a:pt x="1493" y="1240"/>
                  <a:pt x="1506" y="1278"/>
                </a:cubicBezTo>
                <a:cubicBezTo>
                  <a:pt x="1511" y="1295"/>
                  <a:pt x="1511" y="1295"/>
                  <a:pt x="1511" y="1295"/>
                </a:cubicBezTo>
                <a:cubicBezTo>
                  <a:pt x="1524" y="1333"/>
                  <a:pt x="1511" y="1388"/>
                  <a:pt x="1483" y="1416"/>
                </a:cubicBezTo>
                <a:close/>
              </a:path>
            </a:pathLst>
          </a:custGeom>
          <a:solidFill>
            <a:srgbClr val="2F3B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2F3B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3" name="Freeform 9">
            <a:extLst>
              <a:ext uri="{FF2B5EF4-FFF2-40B4-BE49-F238E27FC236}">
                <a16:creationId xmlns:a16="http://schemas.microsoft.com/office/drawing/2014/main" id="{FED4D547-E0F7-DA44-A981-1F226B6E1CFC}"/>
              </a:ext>
            </a:extLst>
          </p:cNvPr>
          <p:cNvSpPr>
            <a:spLocks noEditPoints="1"/>
          </p:cNvSpPr>
          <p:nvPr/>
        </p:nvSpPr>
        <p:spPr bwMode="auto">
          <a:xfrm>
            <a:off x="480278" y="1672597"/>
            <a:ext cx="176916" cy="176916"/>
          </a:xfrm>
          <a:custGeom>
            <a:avLst/>
            <a:gdLst>
              <a:gd name="T0" fmla="*/ 1748 w 2048"/>
              <a:gd name="T1" fmla="*/ 0 h 2048"/>
              <a:gd name="T2" fmla="*/ 300 w 2048"/>
              <a:gd name="T3" fmla="*/ 0 h 2048"/>
              <a:gd name="T4" fmla="*/ 0 w 2048"/>
              <a:gd name="T5" fmla="*/ 300 h 2048"/>
              <a:gd name="T6" fmla="*/ 0 w 2048"/>
              <a:gd name="T7" fmla="*/ 1748 h 2048"/>
              <a:gd name="T8" fmla="*/ 300 w 2048"/>
              <a:gd name="T9" fmla="*/ 2048 h 2048"/>
              <a:gd name="T10" fmla="*/ 1748 w 2048"/>
              <a:gd name="T11" fmla="*/ 2048 h 2048"/>
              <a:gd name="T12" fmla="*/ 2048 w 2048"/>
              <a:gd name="T13" fmla="*/ 1748 h 2048"/>
              <a:gd name="T14" fmla="*/ 2048 w 2048"/>
              <a:gd name="T15" fmla="*/ 300 h 2048"/>
              <a:gd name="T16" fmla="*/ 1748 w 2048"/>
              <a:gd name="T17" fmla="*/ 0 h 2048"/>
              <a:gd name="T18" fmla="*/ 724 w 2048"/>
              <a:gd name="T19" fmla="*/ 1624 h 2048"/>
              <a:gd name="T20" fmla="*/ 484 w 2048"/>
              <a:gd name="T21" fmla="*/ 1624 h 2048"/>
              <a:gd name="T22" fmla="*/ 484 w 2048"/>
              <a:gd name="T23" fmla="*/ 784 h 2048"/>
              <a:gd name="T24" fmla="*/ 724 w 2048"/>
              <a:gd name="T25" fmla="*/ 784 h 2048"/>
              <a:gd name="T26" fmla="*/ 724 w 2048"/>
              <a:gd name="T27" fmla="*/ 1624 h 2048"/>
              <a:gd name="T28" fmla="*/ 724 w 2048"/>
              <a:gd name="T29" fmla="*/ 664 h 2048"/>
              <a:gd name="T30" fmla="*/ 484 w 2048"/>
              <a:gd name="T31" fmla="*/ 664 h 2048"/>
              <a:gd name="T32" fmla="*/ 484 w 2048"/>
              <a:gd name="T33" fmla="*/ 424 h 2048"/>
              <a:gd name="T34" fmla="*/ 724 w 2048"/>
              <a:gd name="T35" fmla="*/ 424 h 2048"/>
              <a:gd name="T36" fmla="*/ 724 w 2048"/>
              <a:gd name="T37" fmla="*/ 664 h 2048"/>
              <a:gd name="T38" fmla="*/ 1564 w 2048"/>
              <a:gd name="T39" fmla="*/ 1624 h 2048"/>
              <a:gd name="T40" fmla="*/ 1324 w 2048"/>
              <a:gd name="T41" fmla="*/ 1624 h 2048"/>
              <a:gd name="T42" fmla="*/ 1324 w 2048"/>
              <a:gd name="T43" fmla="*/ 1144 h 2048"/>
              <a:gd name="T44" fmla="*/ 1204 w 2048"/>
              <a:gd name="T45" fmla="*/ 1024 h 2048"/>
              <a:gd name="T46" fmla="*/ 1084 w 2048"/>
              <a:gd name="T47" fmla="*/ 1144 h 2048"/>
              <a:gd name="T48" fmla="*/ 1084 w 2048"/>
              <a:gd name="T49" fmla="*/ 1624 h 2048"/>
              <a:gd name="T50" fmla="*/ 844 w 2048"/>
              <a:gd name="T51" fmla="*/ 1624 h 2048"/>
              <a:gd name="T52" fmla="*/ 844 w 2048"/>
              <a:gd name="T53" fmla="*/ 784 h 2048"/>
              <a:gd name="T54" fmla="*/ 1084 w 2048"/>
              <a:gd name="T55" fmla="*/ 784 h 2048"/>
              <a:gd name="T56" fmla="*/ 1084 w 2048"/>
              <a:gd name="T57" fmla="*/ 829 h 2048"/>
              <a:gd name="T58" fmla="*/ 1264 w 2048"/>
              <a:gd name="T59" fmla="*/ 784 h 2048"/>
              <a:gd name="T60" fmla="*/ 1564 w 2048"/>
              <a:gd name="T61" fmla="*/ 1103 h 2048"/>
              <a:gd name="T62" fmla="*/ 1564 w 2048"/>
              <a:gd name="T63" fmla="*/ 162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48" h="2048">
                <a:moveTo>
                  <a:pt x="1748" y="0"/>
                </a:moveTo>
                <a:cubicBezTo>
                  <a:pt x="300" y="0"/>
                  <a:pt x="300" y="0"/>
                  <a:pt x="300" y="0"/>
                </a:cubicBezTo>
                <a:cubicBezTo>
                  <a:pt x="135" y="0"/>
                  <a:pt x="0" y="135"/>
                  <a:pt x="0" y="300"/>
                </a:cubicBezTo>
                <a:cubicBezTo>
                  <a:pt x="0" y="1748"/>
                  <a:pt x="0" y="1748"/>
                  <a:pt x="0" y="1748"/>
                </a:cubicBezTo>
                <a:cubicBezTo>
                  <a:pt x="0" y="1913"/>
                  <a:pt x="135" y="2048"/>
                  <a:pt x="300" y="2048"/>
                </a:cubicBezTo>
                <a:cubicBezTo>
                  <a:pt x="1748" y="2048"/>
                  <a:pt x="1748" y="2048"/>
                  <a:pt x="1748" y="2048"/>
                </a:cubicBezTo>
                <a:cubicBezTo>
                  <a:pt x="1913" y="2048"/>
                  <a:pt x="2048" y="1913"/>
                  <a:pt x="2048" y="1748"/>
                </a:cubicBezTo>
                <a:cubicBezTo>
                  <a:pt x="2048" y="300"/>
                  <a:pt x="2048" y="300"/>
                  <a:pt x="2048" y="300"/>
                </a:cubicBezTo>
                <a:cubicBezTo>
                  <a:pt x="2048" y="135"/>
                  <a:pt x="1913" y="0"/>
                  <a:pt x="1748" y="0"/>
                </a:cubicBezTo>
                <a:close/>
                <a:moveTo>
                  <a:pt x="724" y="1624"/>
                </a:moveTo>
                <a:cubicBezTo>
                  <a:pt x="484" y="1624"/>
                  <a:pt x="484" y="1624"/>
                  <a:pt x="484" y="1624"/>
                </a:cubicBezTo>
                <a:cubicBezTo>
                  <a:pt x="484" y="784"/>
                  <a:pt x="484" y="784"/>
                  <a:pt x="484" y="784"/>
                </a:cubicBezTo>
                <a:cubicBezTo>
                  <a:pt x="724" y="784"/>
                  <a:pt x="724" y="784"/>
                  <a:pt x="724" y="784"/>
                </a:cubicBezTo>
                <a:lnTo>
                  <a:pt x="724" y="1624"/>
                </a:lnTo>
                <a:close/>
                <a:moveTo>
                  <a:pt x="724" y="664"/>
                </a:moveTo>
                <a:cubicBezTo>
                  <a:pt x="484" y="664"/>
                  <a:pt x="484" y="664"/>
                  <a:pt x="484" y="664"/>
                </a:cubicBezTo>
                <a:cubicBezTo>
                  <a:pt x="484" y="424"/>
                  <a:pt x="484" y="424"/>
                  <a:pt x="484" y="424"/>
                </a:cubicBezTo>
                <a:cubicBezTo>
                  <a:pt x="724" y="424"/>
                  <a:pt x="724" y="424"/>
                  <a:pt x="724" y="424"/>
                </a:cubicBezTo>
                <a:lnTo>
                  <a:pt x="724" y="664"/>
                </a:lnTo>
                <a:close/>
                <a:moveTo>
                  <a:pt x="1564" y="1624"/>
                </a:moveTo>
                <a:cubicBezTo>
                  <a:pt x="1324" y="1624"/>
                  <a:pt x="1324" y="1624"/>
                  <a:pt x="1324" y="1624"/>
                </a:cubicBezTo>
                <a:cubicBezTo>
                  <a:pt x="1324" y="1144"/>
                  <a:pt x="1324" y="1144"/>
                  <a:pt x="1324" y="1144"/>
                </a:cubicBezTo>
                <a:cubicBezTo>
                  <a:pt x="1324" y="1078"/>
                  <a:pt x="1270" y="1024"/>
                  <a:pt x="1204" y="1024"/>
                </a:cubicBezTo>
                <a:cubicBezTo>
                  <a:pt x="1138" y="1024"/>
                  <a:pt x="1084" y="1078"/>
                  <a:pt x="1084" y="1144"/>
                </a:cubicBezTo>
                <a:cubicBezTo>
                  <a:pt x="1084" y="1624"/>
                  <a:pt x="1084" y="1624"/>
                  <a:pt x="1084" y="1624"/>
                </a:cubicBezTo>
                <a:cubicBezTo>
                  <a:pt x="844" y="1624"/>
                  <a:pt x="844" y="1624"/>
                  <a:pt x="844" y="1624"/>
                </a:cubicBezTo>
                <a:cubicBezTo>
                  <a:pt x="844" y="784"/>
                  <a:pt x="844" y="784"/>
                  <a:pt x="844" y="784"/>
                </a:cubicBezTo>
                <a:cubicBezTo>
                  <a:pt x="1084" y="784"/>
                  <a:pt x="1084" y="784"/>
                  <a:pt x="1084" y="784"/>
                </a:cubicBezTo>
                <a:cubicBezTo>
                  <a:pt x="1084" y="829"/>
                  <a:pt x="1084" y="829"/>
                  <a:pt x="1084" y="829"/>
                </a:cubicBezTo>
                <a:cubicBezTo>
                  <a:pt x="1147" y="810"/>
                  <a:pt x="1188" y="784"/>
                  <a:pt x="1264" y="784"/>
                </a:cubicBezTo>
                <a:cubicBezTo>
                  <a:pt x="1427" y="784"/>
                  <a:pt x="1564" y="930"/>
                  <a:pt x="1564" y="1103"/>
                </a:cubicBezTo>
                <a:lnTo>
                  <a:pt x="1564" y="1624"/>
                </a:lnTo>
                <a:close/>
              </a:path>
            </a:pathLst>
          </a:custGeom>
          <a:solidFill>
            <a:srgbClr val="2F3B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2F3B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4" name="Freeform 13">
            <a:extLst>
              <a:ext uri="{FF2B5EF4-FFF2-40B4-BE49-F238E27FC236}">
                <a16:creationId xmlns:a16="http://schemas.microsoft.com/office/drawing/2014/main" id="{407BD0A7-E263-7844-8A1B-78275DCAE16F}"/>
              </a:ext>
            </a:extLst>
          </p:cNvPr>
          <p:cNvSpPr>
            <a:spLocks/>
          </p:cNvSpPr>
          <p:nvPr/>
        </p:nvSpPr>
        <p:spPr bwMode="auto">
          <a:xfrm>
            <a:off x="464061" y="1361525"/>
            <a:ext cx="209350" cy="171488"/>
          </a:xfrm>
          <a:custGeom>
            <a:avLst/>
            <a:gdLst>
              <a:gd name="T0" fmla="*/ 764 w 2048"/>
              <a:gd name="T1" fmla="*/ 1681 h 1681"/>
              <a:gd name="T2" fmla="*/ 493 w 2048"/>
              <a:gd name="T3" fmla="*/ 1660 h 1681"/>
              <a:gd name="T4" fmla="*/ 121 w 2048"/>
              <a:gd name="T5" fmla="*/ 1524 h 1681"/>
              <a:gd name="T6" fmla="*/ 0 w 2048"/>
              <a:gd name="T7" fmla="*/ 1458 h 1681"/>
              <a:gd name="T8" fmla="*/ 131 w 2048"/>
              <a:gd name="T9" fmla="*/ 1415 h 1681"/>
              <a:gd name="T10" fmla="*/ 470 w 2048"/>
              <a:gd name="T11" fmla="*/ 1293 h 1681"/>
              <a:gd name="T12" fmla="*/ 239 w 2048"/>
              <a:gd name="T13" fmla="*/ 1024 h 1681"/>
              <a:gd name="T14" fmla="*/ 208 w 2048"/>
              <a:gd name="T15" fmla="*/ 931 h 1681"/>
              <a:gd name="T16" fmla="*/ 233 w 2048"/>
              <a:gd name="T17" fmla="*/ 935 h 1681"/>
              <a:gd name="T18" fmla="*/ 176 w 2048"/>
              <a:gd name="T19" fmla="*/ 865 h 1681"/>
              <a:gd name="T20" fmla="*/ 103 w 2048"/>
              <a:gd name="T21" fmla="*/ 608 h 1681"/>
              <a:gd name="T22" fmla="*/ 108 w 2048"/>
              <a:gd name="T23" fmla="*/ 527 h 1681"/>
              <a:gd name="T24" fmla="*/ 157 w 2048"/>
              <a:gd name="T25" fmla="*/ 545 h 1681"/>
              <a:gd name="T26" fmla="*/ 113 w 2048"/>
              <a:gd name="T27" fmla="*/ 422 h 1681"/>
              <a:gd name="T28" fmla="*/ 163 w 2048"/>
              <a:gd name="T29" fmla="*/ 107 h 1681"/>
              <a:gd name="T30" fmla="*/ 205 w 2048"/>
              <a:gd name="T31" fmla="*/ 29 h 1681"/>
              <a:gd name="T32" fmla="*/ 262 w 2048"/>
              <a:gd name="T33" fmla="*/ 97 h 1681"/>
              <a:gd name="T34" fmla="*/ 935 w 2048"/>
              <a:gd name="T35" fmla="*/ 476 h 1681"/>
              <a:gd name="T36" fmla="*/ 960 w 2048"/>
              <a:gd name="T37" fmla="*/ 262 h 1681"/>
              <a:gd name="T38" fmla="*/ 1122 w 2048"/>
              <a:gd name="T39" fmla="*/ 76 h 1681"/>
              <a:gd name="T40" fmla="*/ 1406 w 2048"/>
              <a:gd name="T41" fmla="*/ 6 h 1681"/>
              <a:gd name="T42" fmla="*/ 1685 w 2048"/>
              <a:gd name="T43" fmla="*/ 121 h 1681"/>
              <a:gd name="T44" fmla="*/ 1787 w 2048"/>
              <a:gd name="T45" fmla="*/ 87 h 1681"/>
              <a:gd name="T46" fmla="*/ 1867 w 2048"/>
              <a:gd name="T47" fmla="*/ 58 h 1681"/>
              <a:gd name="T48" fmla="*/ 1984 w 2048"/>
              <a:gd name="T49" fmla="*/ 18 h 1681"/>
              <a:gd name="T50" fmla="*/ 1907 w 2048"/>
              <a:gd name="T51" fmla="*/ 236 h 1681"/>
              <a:gd name="T52" fmla="*/ 1923 w 2048"/>
              <a:gd name="T53" fmla="*/ 234 h 1681"/>
              <a:gd name="T54" fmla="*/ 2048 w 2048"/>
              <a:gd name="T55" fmla="*/ 229 h 1681"/>
              <a:gd name="T56" fmla="*/ 1974 w 2048"/>
              <a:gd name="T57" fmla="*/ 330 h 1681"/>
              <a:gd name="T58" fmla="*/ 1967 w 2048"/>
              <a:gd name="T59" fmla="*/ 339 h 1681"/>
              <a:gd name="T60" fmla="*/ 1853 w 2048"/>
              <a:gd name="T61" fmla="*/ 495 h 1681"/>
              <a:gd name="T62" fmla="*/ 1817 w 2048"/>
              <a:gd name="T63" fmla="*/ 619 h 1681"/>
              <a:gd name="T64" fmla="*/ 1753 w 2048"/>
              <a:gd name="T65" fmla="*/ 1092 h 1681"/>
              <a:gd name="T66" fmla="*/ 1528 w 2048"/>
              <a:gd name="T67" fmla="*/ 1425 h 1681"/>
              <a:gd name="T68" fmla="*/ 1058 w 2048"/>
              <a:gd name="T69" fmla="*/ 1652 h 1681"/>
              <a:gd name="T70" fmla="*/ 764 w 2048"/>
              <a:gd name="T71" fmla="*/ 1681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8" h="1681">
                <a:moveTo>
                  <a:pt x="764" y="1681"/>
                </a:moveTo>
                <a:cubicBezTo>
                  <a:pt x="675" y="1681"/>
                  <a:pt x="584" y="1674"/>
                  <a:pt x="493" y="1660"/>
                </a:cubicBezTo>
                <a:cubicBezTo>
                  <a:pt x="331" y="1634"/>
                  <a:pt x="168" y="1550"/>
                  <a:pt x="121" y="1524"/>
                </a:cubicBezTo>
                <a:cubicBezTo>
                  <a:pt x="0" y="1458"/>
                  <a:pt x="0" y="1458"/>
                  <a:pt x="0" y="1458"/>
                </a:cubicBezTo>
                <a:cubicBezTo>
                  <a:pt x="131" y="1415"/>
                  <a:pt x="131" y="1415"/>
                  <a:pt x="131" y="1415"/>
                </a:cubicBezTo>
                <a:cubicBezTo>
                  <a:pt x="275" y="1368"/>
                  <a:pt x="362" y="1338"/>
                  <a:pt x="470" y="1293"/>
                </a:cubicBezTo>
                <a:cubicBezTo>
                  <a:pt x="362" y="1240"/>
                  <a:pt x="279" y="1146"/>
                  <a:pt x="239" y="1024"/>
                </a:cubicBezTo>
                <a:cubicBezTo>
                  <a:pt x="208" y="931"/>
                  <a:pt x="208" y="931"/>
                  <a:pt x="208" y="931"/>
                </a:cubicBezTo>
                <a:cubicBezTo>
                  <a:pt x="233" y="935"/>
                  <a:pt x="233" y="935"/>
                  <a:pt x="233" y="935"/>
                </a:cubicBezTo>
                <a:cubicBezTo>
                  <a:pt x="209" y="911"/>
                  <a:pt x="191" y="887"/>
                  <a:pt x="176" y="865"/>
                </a:cubicBezTo>
                <a:cubicBezTo>
                  <a:pt x="124" y="786"/>
                  <a:pt x="97" y="690"/>
                  <a:pt x="103" y="608"/>
                </a:cubicBezTo>
                <a:cubicBezTo>
                  <a:pt x="108" y="527"/>
                  <a:pt x="108" y="527"/>
                  <a:pt x="108" y="527"/>
                </a:cubicBezTo>
                <a:cubicBezTo>
                  <a:pt x="157" y="545"/>
                  <a:pt x="157" y="545"/>
                  <a:pt x="157" y="545"/>
                </a:cubicBezTo>
                <a:cubicBezTo>
                  <a:pt x="136" y="507"/>
                  <a:pt x="122" y="466"/>
                  <a:pt x="113" y="422"/>
                </a:cubicBezTo>
                <a:cubicBezTo>
                  <a:pt x="92" y="317"/>
                  <a:pt x="110" y="205"/>
                  <a:pt x="163" y="107"/>
                </a:cubicBezTo>
                <a:cubicBezTo>
                  <a:pt x="205" y="29"/>
                  <a:pt x="205" y="29"/>
                  <a:pt x="205" y="2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440" y="312"/>
                  <a:pt x="667" y="439"/>
                  <a:pt x="935" y="476"/>
                </a:cubicBezTo>
                <a:cubicBezTo>
                  <a:pt x="924" y="401"/>
                  <a:pt x="932" y="328"/>
                  <a:pt x="960" y="262"/>
                </a:cubicBezTo>
                <a:cubicBezTo>
                  <a:pt x="991" y="186"/>
                  <a:pt x="1048" y="122"/>
                  <a:pt x="1122" y="76"/>
                </a:cubicBezTo>
                <a:cubicBezTo>
                  <a:pt x="1206" y="25"/>
                  <a:pt x="1306" y="0"/>
                  <a:pt x="1406" y="6"/>
                </a:cubicBezTo>
                <a:cubicBezTo>
                  <a:pt x="1512" y="12"/>
                  <a:pt x="1609" y="52"/>
                  <a:pt x="1685" y="121"/>
                </a:cubicBezTo>
                <a:cubicBezTo>
                  <a:pt x="1723" y="111"/>
                  <a:pt x="1750" y="101"/>
                  <a:pt x="1787" y="87"/>
                </a:cubicBezTo>
                <a:cubicBezTo>
                  <a:pt x="1810" y="78"/>
                  <a:pt x="1835" y="69"/>
                  <a:pt x="1867" y="58"/>
                </a:cubicBezTo>
                <a:cubicBezTo>
                  <a:pt x="1984" y="18"/>
                  <a:pt x="1984" y="18"/>
                  <a:pt x="1984" y="18"/>
                </a:cubicBezTo>
                <a:cubicBezTo>
                  <a:pt x="1907" y="236"/>
                  <a:pt x="1907" y="236"/>
                  <a:pt x="1907" y="236"/>
                </a:cubicBezTo>
                <a:cubicBezTo>
                  <a:pt x="1912" y="235"/>
                  <a:pt x="1918" y="235"/>
                  <a:pt x="1923" y="234"/>
                </a:cubicBezTo>
                <a:cubicBezTo>
                  <a:pt x="2048" y="229"/>
                  <a:pt x="2048" y="229"/>
                  <a:pt x="2048" y="229"/>
                </a:cubicBezTo>
                <a:cubicBezTo>
                  <a:pt x="1974" y="330"/>
                  <a:pt x="1974" y="330"/>
                  <a:pt x="1974" y="330"/>
                </a:cubicBezTo>
                <a:cubicBezTo>
                  <a:pt x="1970" y="336"/>
                  <a:pt x="1969" y="337"/>
                  <a:pt x="1967" y="339"/>
                </a:cubicBezTo>
                <a:cubicBezTo>
                  <a:pt x="1961" y="348"/>
                  <a:pt x="1954" y="360"/>
                  <a:pt x="1853" y="495"/>
                </a:cubicBezTo>
                <a:cubicBezTo>
                  <a:pt x="1827" y="529"/>
                  <a:pt x="1815" y="573"/>
                  <a:pt x="1817" y="619"/>
                </a:cubicBezTo>
                <a:cubicBezTo>
                  <a:pt x="1826" y="795"/>
                  <a:pt x="1804" y="954"/>
                  <a:pt x="1753" y="1092"/>
                </a:cubicBezTo>
                <a:cubicBezTo>
                  <a:pt x="1704" y="1223"/>
                  <a:pt x="1628" y="1335"/>
                  <a:pt x="1528" y="1425"/>
                </a:cubicBezTo>
                <a:cubicBezTo>
                  <a:pt x="1404" y="1537"/>
                  <a:pt x="1246" y="1613"/>
                  <a:pt x="1058" y="1652"/>
                </a:cubicBezTo>
                <a:cubicBezTo>
                  <a:pt x="966" y="1672"/>
                  <a:pt x="867" y="1681"/>
                  <a:pt x="764" y="1681"/>
                </a:cubicBezTo>
                <a:close/>
              </a:path>
            </a:pathLst>
          </a:custGeom>
          <a:solidFill>
            <a:srgbClr val="2F3B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2F3B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5" name="Freeform 17">
            <a:extLst>
              <a:ext uri="{FF2B5EF4-FFF2-40B4-BE49-F238E27FC236}">
                <a16:creationId xmlns:a16="http://schemas.microsoft.com/office/drawing/2014/main" id="{4B520218-BB4D-2E49-9FCC-4659329E4964}"/>
              </a:ext>
            </a:extLst>
          </p:cNvPr>
          <p:cNvSpPr>
            <a:spLocks/>
          </p:cNvSpPr>
          <p:nvPr/>
        </p:nvSpPr>
        <p:spPr bwMode="auto">
          <a:xfrm>
            <a:off x="479913" y="1028728"/>
            <a:ext cx="177646" cy="176916"/>
          </a:xfrm>
          <a:custGeom>
            <a:avLst/>
            <a:gdLst>
              <a:gd name="T0" fmla="*/ 1792 w 2048"/>
              <a:gd name="T1" fmla="*/ 0 h 2048"/>
              <a:gd name="T2" fmla="*/ 256 w 2048"/>
              <a:gd name="T3" fmla="*/ 0 h 2048"/>
              <a:gd name="T4" fmla="*/ 0 w 2048"/>
              <a:gd name="T5" fmla="*/ 256 h 2048"/>
              <a:gd name="T6" fmla="*/ 0 w 2048"/>
              <a:gd name="T7" fmla="*/ 1792 h 2048"/>
              <a:gd name="T8" fmla="*/ 256 w 2048"/>
              <a:gd name="T9" fmla="*/ 2048 h 2048"/>
              <a:gd name="T10" fmla="*/ 1024 w 2048"/>
              <a:gd name="T11" fmla="*/ 2048 h 2048"/>
              <a:gd name="T12" fmla="*/ 1024 w 2048"/>
              <a:gd name="T13" fmla="*/ 1344 h 2048"/>
              <a:gd name="T14" fmla="*/ 768 w 2048"/>
              <a:gd name="T15" fmla="*/ 1344 h 2048"/>
              <a:gd name="T16" fmla="*/ 768 w 2048"/>
              <a:gd name="T17" fmla="*/ 1024 h 2048"/>
              <a:gd name="T18" fmla="*/ 1024 w 2048"/>
              <a:gd name="T19" fmla="*/ 1024 h 2048"/>
              <a:gd name="T20" fmla="*/ 1024 w 2048"/>
              <a:gd name="T21" fmla="*/ 768 h 2048"/>
              <a:gd name="T22" fmla="*/ 1408 w 2048"/>
              <a:gd name="T23" fmla="*/ 384 h 2048"/>
              <a:gd name="T24" fmla="*/ 1664 w 2048"/>
              <a:gd name="T25" fmla="*/ 384 h 2048"/>
              <a:gd name="T26" fmla="*/ 1664 w 2048"/>
              <a:gd name="T27" fmla="*/ 704 h 2048"/>
              <a:gd name="T28" fmla="*/ 1536 w 2048"/>
              <a:gd name="T29" fmla="*/ 704 h 2048"/>
              <a:gd name="T30" fmla="*/ 1408 w 2048"/>
              <a:gd name="T31" fmla="*/ 768 h 2048"/>
              <a:gd name="T32" fmla="*/ 1408 w 2048"/>
              <a:gd name="T33" fmla="*/ 1024 h 2048"/>
              <a:gd name="T34" fmla="*/ 1728 w 2048"/>
              <a:gd name="T35" fmla="*/ 1024 h 2048"/>
              <a:gd name="T36" fmla="*/ 1600 w 2048"/>
              <a:gd name="T37" fmla="*/ 1344 h 2048"/>
              <a:gd name="T38" fmla="*/ 1408 w 2048"/>
              <a:gd name="T39" fmla="*/ 1344 h 2048"/>
              <a:gd name="T40" fmla="*/ 1408 w 2048"/>
              <a:gd name="T41" fmla="*/ 2048 h 2048"/>
              <a:gd name="T42" fmla="*/ 1792 w 2048"/>
              <a:gd name="T43" fmla="*/ 2048 h 2048"/>
              <a:gd name="T44" fmla="*/ 2048 w 2048"/>
              <a:gd name="T45" fmla="*/ 1792 h 2048"/>
              <a:gd name="T46" fmla="*/ 2048 w 2048"/>
              <a:gd name="T47" fmla="*/ 256 h 2048"/>
              <a:gd name="T48" fmla="*/ 1792 w 2048"/>
              <a:gd name="T49" fmla="*/ 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48" h="2048">
                <a:moveTo>
                  <a:pt x="1792" y="0"/>
                </a:moveTo>
                <a:cubicBezTo>
                  <a:pt x="256" y="0"/>
                  <a:pt x="256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1933"/>
                  <a:pt x="115" y="2048"/>
                  <a:pt x="256" y="2048"/>
                </a:cubicBezTo>
                <a:cubicBezTo>
                  <a:pt x="1024" y="2048"/>
                  <a:pt x="1024" y="2048"/>
                  <a:pt x="1024" y="2048"/>
                </a:cubicBezTo>
                <a:cubicBezTo>
                  <a:pt x="1024" y="1344"/>
                  <a:pt x="1024" y="1344"/>
                  <a:pt x="1024" y="1344"/>
                </a:cubicBezTo>
                <a:cubicBezTo>
                  <a:pt x="768" y="1344"/>
                  <a:pt x="768" y="1344"/>
                  <a:pt x="768" y="1344"/>
                </a:cubicBezTo>
                <a:cubicBezTo>
                  <a:pt x="768" y="1024"/>
                  <a:pt x="768" y="1024"/>
                  <a:pt x="768" y="1024"/>
                </a:cubicBezTo>
                <a:cubicBezTo>
                  <a:pt x="1024" y="1024"/>
                  <a:pt x="1024" y="1024"/>
                  <a:pt x="1024" y="1024"/>
                </a:cubicBezTo>
                <a:cubicBezTo>
                  <a:pt x="1024" y="768"/>
                  <a:pt x="1024" y="768"/>
                  <a:pt x="1024" y="768"/>
                </a:cubicBezTo>
                <a:cubicBezTo>
                  <a:pt x="1024" y="556"/>
                  <a:pt x="1196" y="384"/>
                  <a:pt x="1408" y="384"/>
                </a:cubicBezTo>
                <a:cubicBezTo>
                  <a:pt x="1664" y="384"/>
                  <a:pt x="1664" y="384"/>
                  <a:pt x="1664" y="384"/>
                </a:cubicBezTo>
                <a:cubicBezTo>
                  <a:pt x="1664" y="704"/>
                  <a:pt x="1664" y="704"/>
                  <a:pt x="1664" y="704"/>
                </a:cubicBezTo>
                <a:cubicBezTo>
                  <a:pt x="1536" y="704"/>
                  <a:pt x="1536" y="704"/>
                  <a:pt x="1536" y="704"/>
                </a:cubicBezTo>
                <a:cubicBezTo>
                  <a:pt x="1465" y="704"/>
                  <a:pt x="1408" y="697"/>
                  <a:pt x="1408" y="768"/>
                </a:cubicBezTo>
                <a:cubicBezTo>
                  <a:pt x="1408" y="1024"/>
                  <a:pt x="1408" y="1024"/>
                  <a:pt x="1408" y="1024"/>
                </a:cubicBezTo>
                <a:cubicBezTo>
                  <a:pt x="1728" y="1024"/>
                  <a:pt x="1728" y="1024"/>
                  <a:pt x="1728" y="1024"/>
                </a:cubicBezTo>
                <a:cubicBezTo>
                  <a:pt x="1600" y="1344"/>
                  <a:pt x="1600" y="1344"/>
                  <a:pt x="1600" y="1344"/>
                </a:cubicBezTo>
                <a:cubicBezTo>
                  <a:pt x="1408" y="1344"/>
                  <a:pt x="1408" y="1344"/>
                  <a:pt x="1408" y="1344"/>
                </a:cubicBezTo>
                <a:cubicBezTo>
                  <a:pt x="1408" y="2048"/>
                  <a:pt x="1408" y="2048"/>
                  <a:pt x="1408" y="2048"/>
                </a:cubicBezTo>
                <a:cubicBezTo>
                  <a:pt x="1792" y="2048"/>
                  <a:pt x="1792" y="2048"/>
                  <a:pt x="1792" y="2048"/>
                </a:cubicBezTo>
                <a:cubicBezTo>
                  <a:pt x="1933" y="2048"/>
                  <a:pt x="2048" y="1933"/>
                  <a:pt x="2048" y="1792"/>
                </a:cubicBezTo>
                <a:cubicBezTo>
                  <a:pt x="2048" y="256"/>
                  <a:pt x="2048" y="256"/>
                  <a:pt x="2048" y="256"/>
                </a:cubicBezTo>
                <a:cubicBezTo>
                  <a:pt x="2048" y="115"/>
                  <a:pt x="1933" y="0"/>
                  <a:pt x="1792" y="0"/>
                </a:cubicBezTo>
                <a:close/>
              </a:path>
            </a:pathLst>
          </a:custGeom>
          <a:solidFill>
            <a:srgbClr val="2F3B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2F3B7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94B758B6-B3B5-9D46-9BCD-F8A3D02B55FD}"/>
              </a:ext>
            </a:extLst>
          </p:cNvPr>
          <p:cNvSpPr txBox="1"/>
          <p:nvPr/>
        </p:nvSpPr>
        <p:spPr>
          <a:xfrm>
            <a:off x="822659" y="331104"/>
            <a:ext cx="1124776" cy="156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01 02 03 04 05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mail@mail.com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mon_compte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buClr>
                <a:srgbClr val="00B0F0"/>
              </a:buCl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mon_compte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buClr>
                <a:srgbClr val="00B0F0"/>
              </a:buCl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mon_compte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408" y="9246196"/>
            <a:ext cx="891719" cy="299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&amp; HOBBIES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D4AA435B-047C-EF9B-B912-9342643F4CE5}"/>
              </a:ext>
            </a:extLst>
          </p:cNvPr>
          <p:cNvSpPr txBox="1"/>
          <p:nvPr/>
        </p:nvSpPr>
        <p:spPr>
          <a:xfrm>
            <a:off x="1584185" y="2618795"/>
            <a:ext cx="5043558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2F3B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MZ </a:t>
            </a:r>
            <a:r>
              <a:rPr lang="en-US" sz="1200" b="1" dirty="0" err="1">
                <a:solidFill>
                  <a:srgbClr val="2F3B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Zinguerie</a:t>
            </a:r>
            <a:r>
              <a:rPr lang="en-US" sz="1200" b="1" dirty="0">
                <a:solidFill>
                  <a:srgbClr val="2F3B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LYCEE MARIE CURIE, Lille,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3B7D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2006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D69039-7C30-F71A-B1A0-60F64028E2EF}"/>
              </a:ext>
            </a:extLst>
          </p:cNvPr>
          <p:cNvSpPr txBox="1"/>
          <p:nvPr/>
        </p:nvSpPr>
        <p:spPr>
          <a:xfrm>
            <a:off x="1743075" y="7229475"/>
            <a:ext cx="2118112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fr-FR" sz="1050" dirty="0"/>
              <a:t>Installation et réparation de systèmes de plomberie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050" dirty="0"/>
              <a:t>Diagnostic et résolution de problèmes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050" dirty="0"/>
              <a:t>Service client et communication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050" dirty="0"/>
              <a:t>Connaissance des codes et réglementations de plomberie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092E0B-F77D-61F0-FC63-9C6F367488FC}"/>
              </a:ext>
            </a:extLst>
          </p:cNvPr>
          <p:cNvSpPr txBox="1"/>
          <p:nvPr/>
        </p:nvSpPr>
        <p:spPr>
          <a:xfrm>
            <a:off x="4219134" y="7229475"/>
            <a:ext cx="21181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fr-FR" sz="1050" dirty="0"/>
              <a:t>Travail en équipe et collaboration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050" dirty="0"/>
              <a:t>Supervision et formation du personnel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050" dirty="0"/>
              <a:t>Gestion du temps et respect des délais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050" dirty="0"/>
              <a:t>Sensibilisation à la sécurité et aux normes de qualité</a:t>
            </a:r>
          </a:p>
        </p:txBody>
      </p:sp>
    </p:spTree>
    <p:extLst>
      <p:ext uri="{BB962C8B-B14F-4D97-AF65-F5344CB8AC3E}">
        <p14:creationId xmlns:p14="http://schemas.microsoft.com/office/powerpoint/2010/main" val="234904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59" y="689300"/>
            <a:ext cx="6043484" cy="8491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19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1905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90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190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2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220" dirty="0" err="1"/>
              <a:t>Créeruncv.com</a:t>
            </a:r>
            <a:r>
              <a:rPr lang="fr-FR" sz="2220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827558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sz="2800" b="1" dirty="0" smtClean="0">
            <a:solidFill>
              <a:srgbClr val="EAECD4"/>
            </a:solidFill>
            <a:latin typeface="Arial Black" panose="020B0A04020102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4151</TotalTime>
  <Words>710</Words>
  <Application>Microsoft Macintosh PowerPoint</Application>
  <PresentationFormat>Format A4 (210 x 297 mm)</PresentationFormat>
  <Paragraphs>74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Calibri</vt:lpstr>
      <vt:lpstr>Wingdings</vt:lpstr>
      <vt:lpstr>Calibri Light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447</cp:revision>
  <dcterms:created xsi:type="dcterms:W3CDTF">2019-07-01T12:35:06Z</dcterms:created>
  <dcterms:modified xsi:type="dcterms:W3CDTF">2023-05-15T15:58:02Z</dcterms:modified>
</cp:coreProperties>
</file>