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18"/>
    <p:restoredTop sz="96327"/>
  </p:normalViewPr>
  <p:slideViewPr>
    <p:cSldViewPr snapToGrid="0" snapToObjects="1" showGuides="1">
      <p:cViewPr varScale="1">
        <p:scale>
          <a:sx n="216" d="100"/>
          <a:sy n="216" d="100"/>
        </p:scale>
        <p:origin x="1848"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rgbClr val="00206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231007"/>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Jacques PLACO</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585769" y="866891"/>
            <a:ext cx="4052004" cy="38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dirty="0"/>
              <a:t>Plaquiste expérimenté spécialisé dans les travaux de finition intérieure</a:t>
            </a:r>
            <a:endParaRPr lang="fr-FR" sz="1400" b="1"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721001"/>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47211" y="1935611"/>
            <a:ext cx="4068300" cy="1195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Plaquiste professionnel avec 12 ans d'expérience, spécialisé dans la réalisation de systèmes de plafonds et de cloisons sèches. Mes compétences comprennent une expertise approfondie en lecture de plans et en installation de plaques de plâtre, avec un engagement constant envers la sécurité et la qualité. Rigoureux, autonome et doté d'un excellent esprit d'équipe, je suis prêt à relever de nouveaux défis.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28974" y="1492704"/>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33458" y="317390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33459" y="3570548"/>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Plaquiste</a:t>
            </a:r>
            <a:r>
              <a:rPr lang="fr-FR" sz="1050" dirty="0"/>
              <a:t>, Société de Construction Dupont, Paris (2011 - Présent)</a:t>
            </a:r>
          </a:p>
          <a:p>
            <a:endParaRPr lang="fr-FR" sz="1050" dirty="0"/>
          </a:p>
          <a:p>
            <a:pPr marL="171450" indent="-171450">
              <a:buFont typeface="Arial" panose="020B0604020202020204" pitchFamily="34" charset="0"/>
              <a:buChar char="•"/>
            </a:pPr>
            <a:r>
              <a:rPr lang="fr-FR" sz="1050" dirty="0"/>
              <a:t>Installation de cloisons sèches et de plafonds suspendus dans des projets résidentiels et commerciaux de grande envergure.</a:t>
            </a:r>
          </a:p>
          <a:p>
            <a:pPr marL="171450" indent="-171450">
              <a:buFont typeface="Arial" panose="020B0604020202020204" pitchFamily="34" charset="0"/>
              <a:buChar char="•"/>
            </a:pPr>
            <a:r>
              <a:rPr lang="fr-FR" sz="1050" dirty="0"/>
              <a:t>Lecture et interprétation de plans techniques pour garantir la précision des installations.</a:t>
            </a:r>
          </a:p>
          <a:p>
            <a:pPr marL="171450" indent="-171450">
              <a:buFont typeface="Arial" panose="020B0604020202020204" pitchFamily="34" charset="0"/>
              <a:buChar char="•"/>
            </a:pPr>
            <a:r>
              <a:rPr lang="fr-FR" sz="1050" dirty="0"/>
              <a:t>Suivi des normes de sécurité et participation à des formations régulières sur la sécurité au travail.</a:t>
            </a:r>
          </a:p>
          <a:p>
            <a:endParaRPr lang="fr-FR" sz="1050" b="1" dirty="0"/>
          </a:p>
          <a:p>
            <a:r>
              <a:rPr lang="fr-FR" sz="1050" b="1" dirty="0"/>
              <a:t>Assistant Plaquiste</a:t>
            </a:r>
            <a:r>
              <a:rPr lang="fr-FR" sz="1050" dirty="0"/>
              <a:t>, Entreprise de Construction Durand, Paris (2007 - 2011)</a:t>
            </a:r>
          </a:p>
          <a:p>
            <a:endParaRPr lang="fr-FR" sz="1050" dirty="0"/>
          </a:p>
          <a:p>
            <a:pPr marL="171450" indent="-171450">
              <a:buFont typeface="Arial" panose="020B0604020202020204" pitchFamily="34" charset="0"/>
              <a:buChar char="•"/>
            </a:pPr>
            <a:r>
              <a:rPr lang="fr-FR" sz="1050" dirty="0"/>
              <a:t>Aide à l'installation de cloisons sèches et de plafonds.</a:t>
            </a:r>
          </a:p>
          <a:p>
            <a:pPr marL="171450" indent="-171450">
              <a:buFont typeface="Arial" panose="020B0604020202020204" pitchFamily="34" charset="0"/>
              <a:buChar char="•"/>
            </a:pPr>
            <a:r>
              <a:rPr lang="fr-FR" sz="1050" dirty="0"/>
              <a:t>Préparation des matériaux et des outils pour les travaux à réaliser.</a:t>
            </a:r>
          </a:p>
          <a:p>
            <a:pPr marL="171450" indent="-171450">
              <a:buFont typeface="Arial" panose="020B0604020202020204" pitchFamily="34" charset="0"/>
              <a:buChar char="•"/>
            </a:pPr>
            <a:r>
              <a:rPr lang="fr-FR" sz="1050" dirty="0"/>
              <a:t>Nettoyage et rangement des zones de travail.</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25133" y="187032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89376" y="351455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585769" y="76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16673" y="8086854"/>
            <a:ext cx="4029978" cy="96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Souci du détail et précision dans le travail</a:t>
            </a:r>
          </a:p>
          <a:p>
            <a:pPr marL="171450" indent="-171450">
              <a:buFont typeface="Arial" panose="020B0604020202020204" pitchFamily="34" charset="0"/>
              <a:buChar char="•"/>
            </a:pPr>
            <a:r>
              <a:rPr lang="fr-FR" sz="1050" dirty="0"/>
              <a:t>Bonne condition physique et capacité à travailler en hauteur</a:t>
            </a:r>
          </a:p>
          <a:p>
            <a:pPr marL="171450" indent="-171450">
              <a:buFont typeface="Arial" panose="020B0604020202020204" pitchFamily="34" charset="0"/>
              <a:buChar char="•"/>
            </a:pPr>
            <a:r>
              <a:rPr lang="fr-FR" sz="1050" dirty="0"/>
              <a:t>Esprit d'équipe et bonnes compétences en communication</a:t>
            </a:r>
          </a:p>
          <a:p>
            <a:pPr marL="171450" indent="-171450">
              <a:buFont typeface="Arial" panose="020B0604020202020204" pitchFamily="34" charset="0"/>
              <a:buChar char="•"/>
            </a:pPr>
            <a:r>
              <a:rPr lang="fr-FR" sz="1050" dirty="0"/>
              <a:t>Autonomie et adaptabilité</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598836" y="6274893"/>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63829" y="4235787"/>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46063" y="7963188"/>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63829" y="4933926"/>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dirty="0"/>
              <a:t>CAP Plâtrier-Plaquiste</a:t>
            </a:r>
            <a:r>
              <a:rPr lang="fr-FR" sz="1000" dirty="0"/>
              <a:t>, Lycée des Métiers du Bâtiment, Paris (2006)</a:t>
            </a:r>
            <a:endParaRPr lang="fr-FR" sz="1000" b="0" i="0" dirty="0">
              <a:solidFill>
                <a:srgbClr val="000000"/>
              </a:solidFill>
              <a:effectLst/>
              <a:latin typeface="Calibri" panose="020F0502020204030204" pitchFamily="34" charset="0"/>
            </a:endParaRP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36244" y="553176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78372" y="5924684"/>
            <a:ext cx="2158138" cy="61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00" dirty="0"/>
              <a:t>Français : langue maternelle</a:t>
            </a:r>
          </a:p>
          <a:p>
            <a:pPr marL="171450" indent="-171450">
              <a:buFont typeface="Arial" panose="020B0604020202020204" pitchFamily="34" charset="0"/>
              <a:buChar char="•"/>
            </a:pPr>
            <a:r>
              <a:rPr lang="fr-FR" sz="1000" dirty="0"/>
              <a:t>Anglais : A2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08057" y="6750681"/>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fr-FR" sz="1050" dirty="0"/>
              <a:t>Expertise en pose de cloisons sèches et de plafonds suspendus</a:t>
            </a:r>
          </a:p>
          <a:p>
            <a:pPr marL="171450" indent="-171450">
              <a:buFont typeface="Arial" panose="020B0604020202020204" pitchFamily="34" charset="0"/>
              <a:buChar char="•"/>
            </a:pPr>
            <a:r>
              <a:rPr lang="fr-FR" sz="1050" dirty="0"/>
              <a:t>Capacité à lire et interpréter des plans techniques</a:t>
            </a:r>
          </a:p>
          <a:p>
            <a:pPr marL="171450" indent="-171450">
              <a:buFont typeface="Arial" panose="020B0604020202020204" pitchFamily="34" charset="0"/>
              <a:buChar char="•"/>
            </a:pPr>
            <a:r>
              <a:rPr lang="fr-FR" sz="1050" dirty="0"/>
              <a:t>Connaissance des normes de sécurité du bâtiment</a:t>
            </a:r>
          </a:p>
          <a:p>
            <a:pPr marL="171450" indent="-171450">
              <a:buFont typeface="Arial" panose="020B0604020202020204" pitchFamily="34" charset="0"/>
              <a:buChar char="•"/>
            </a:pPr>
            <a:r>
              <a:rPr lang="fr-FR" sz="1050" dirty="0"/>
              <a:t>Expérience en isolation thermique et acoustique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57434" y="665679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36244" y="697414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105956" y="7352113"/>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00" dirty="0"/>
              <a:t>Randonnée et camping en montagne</a:t>
            </a:r>
          </a:p>
          <a:p>
            <a:pPr marL="171450" indent="-171450">
              <a:buFont typeface="Arial" panose="020B0604020202020204" pitchFamily="34" charset="0"/>
              <a:buChar char="•"/>
            </a:pPr>
            <a:r>
              <a:rPr lang="fr-FR" sz="1000" dirty="0"/>
              <a:t>Bricolage et restauration de meubles anciens</a:t>
            </a:r>
          </a:p>
          <a:p>
            <a:pPr marL="171450" indent="-171450">
              <a:buFont typeface="Arial" panose="020B0604020202020204" pitchFamily="34" charset="0"/>
              <a:buChar char="•"/>
            </a:pPr>
            <a:r>
              <a:rPr lang="fr-FR" sz="1000" dirty="0"/>
              <a:t>Lecture de romans historiques</a:t>
            </a:r>
          </a:p>
        </p:txBody>
      </p:sp>
      <p:pic>
        <p:nvPicPr>
          <p:cNvPr id="23" name="Image 22" descr="Une image contenant personne, sourire, Visage humain, mur&#10;&#10;Description générée automatiquement">
            <a:extLst>
              <a:ext uri="{FF2B5EF4-FFF2-40B4-BE49-F238E27FC236}">
                <a16:creationId xmlns:a16="http://schemas.microsoft.com/office/drawing/2014/main" id="{49B911B7-DC65-F818-1AA9-4154CC43FA3A}"/>
              </a:ext>
            </a:extLst>
          </p:cNvPr>
          <p:cNvPicPr>
            <a:picLocks noChangeAspect="1"/>
          </p:cNvPicPr>
          <p:nvPr/>
        </p:nvPicPr>
        <p:blipFill rotWithShape="1">
          <a:blip r:embed="rId7"/>
          <a:srcRect l="17919" r="15691"/>
          <a:stretch/>
        </p:blipFill>
        <p:spPr>
          <a:xfrm>
            <a:off x="153067" y="176455"/>
            <a:ext cx="2084026" cy="2095200"/>
          </a:xfrm>
          <a:prstGeom prst="ellipse">
            <a:avLst/>
          </a:prstGeom>
          <a:ln w="57150">
            <a:solidFill>
              <a:schemeClr val="bg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622</TotalTime>
  <Words>606</Words>
  <Application>Microsoft Macintosh PowerPoint</Application>
  <PresentationFormat>Format A4 (210 x 297 mm)</PresentationFormat>
  <Paragraphs>80</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128</cp:revision>
  <cp:lastPrinted>2022-05-25T13:38:42Z</cp:lastPrinted>
  <dcterms:created xsi:type="dcterms:W3CDTF">2022-05-25T13:38:28Z</dcterms:created>
  <dcterms:modified xsi:type="dcterms:W3CDTF">2023-05-30T14:04:58Z</dcterms:modified>
</cp:coreProperties>
</file>