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96"/>
    <p:restoredTop sz="96327"/>
  </p:normalViewPr>
  <p:slideViewPr>
    <p:cSldViewPr snapToGrid="0" snapToObjects="1" showGuides="1">
      <p:cViewPr varScale="1">
        <p:scale>
          <a:sx n="123" d="100"/>
          <a:sy n="123" d="100"/>
        </p:scale>
        <p:origin x="1488" y="19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rgbClr val="FF0000">
              <a:alpha val="9019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92791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Jean </a:t>
            </a:r>
            <a:r>
              <a:rPr lang="fr-FR" sz="2800" b="1" dirty="0"/>
              <a:t>PANTOME</a:t>
            </a: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39" y="690121"/>
            <a:ext cx="4201184" cy="552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600" b="1" dirty="0"/>
              <a:t>Peintre en bâtiment expérimenté</a:t>
            </a:r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36649" y="586133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35" y="1589881"/>
            <a:ext cx="4090820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dirty="0"/>
              <a:t>Peintre en bâtiment expérimenté alliant la maîtrise des supports et des revêtements à appliquer, à la connaissance des techniques d’ornementations. Travaille aussi bien en extérieur qu’en intérieur. Dynamique, ponctuel et mobile, l’objectif est de pouvoir réaliser des chantiers riches en variétés techniques.</a:t>
            </a:r>
            <a:endParaRPr kumimoji="0" lang="fr-FR" altLang="fr-FR" sz="10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536" y="1225393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99" y="2567678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35" y="3023730"/>
            <a:ext cx="4103405" cy="4135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1" dirty="0"/>
              <a:t>Depuis 04/2019 - </a:t>
            </a:r>
            <a:r>
              <a:rPr lang="fr-FR" sz="1000" b="1" dirty="0" err="1"/>
              <a:t>Renov’Concept</a:t>
            </a:r>
            <a:r>
              <a:rPr lang="fr-FR" sz="1000" b="1" dirty="0"/>
              <a:t> - Tours - Peintre décorateur</a:t>
            </a:r>
            <a:br>
              <a:rPr lang="fr-FR" sz="1000" dirty="0"/>
            </a:br>
            <a:r>
              <a:rPr lang="fr-FR" sz="1000" dirty="0"/>
              <a:t>• Réalisation de décor peint en trompe-l’œil, de dorures et de moulures</a:t>
            </a:r>
            <a:br>
              <a:rPr lang="fr-FR" sz="1000" dirty="0"/>
            </a:br>
            <a:r>
              <a:rPr lang="fr-FR" sz="1000" dirty="0"/>
              <a:t>• Effets décoratifs et de matières, décors peints, patines, ornementations, imitations de bois et de marbre</a:t>
            </a:r>
            <a:br>
              <a:rPr lang="fr-FR" sz="1000" dirty="0"/>
            </a:br>
            <a:r>
              <a:rPr lang="fr-FR" sz="1000" dirty="0"/>
              <a:t>• Élaboration d’un projet de décoration avec conseil client (les harmonies de couleurs, le choix des produits et des accessoires et l’aménagement décoratif des locaux)</a:t>
            </a:r>
            <a:br>
              <a:rPr lang="fr-FR" sz="1000" dirty="0"/>
            </a:br>
            <a:br>
              <a:rPr lang="fr-FR" sz="1000" dirty="0"/>
            </a:br>
            <a:r>
              <a:rPr lang="fr-FR" sz="1000" b="1" dirty="0"/>
              <a:t>04/2017 à 03/2019 - Roc Peinture - Saint-Pierre-des-Corps - Peintre en bâtiment</a:t>
            </a:r>
            <a:br>
              <a:rPr lang="fr-FR" sz="1000" dirty="0"/>
            </a:br>
            <a:r>
              <a:rPr lang="fr-FR" sz="1000" dirty="0"/>
              <a:t>• Peinture à la brosse, à la taloche, au pinceau et au pulvérisateur</a:t>
            </a:r>
            <a:br>
              <a:rPr lang="fr-FR" sz="1000" dirty="0"/>
            </a:br>
            <a:r>
              <a:rPr lang="fr-FR" sz="1000" dirty="0"/>
              <a:t>• Caractéristiques et techniques d’application des enduits</a:t>
            </a:r>
            <a:br>
              <a:rPr lang="fr-FR" sz="1000" dirty="0"/>
            </a:br>
            <a:r>
              <a:rPr lang="fr-FR" sz="1000" dirty="0"/>
              <a:t>• Application de laque et de produits décoratifs</a:t>
            </a:r>
            <a:br>
              <a:rPr lang="fr-FR" sz="1000" dirty="0"/>
            </a:br>
            <a:r>
              <a:rPr lang="fr-FR" sz="1000" dirty="0"/>
              <a:t>• Réalisation de travaux de façade</a:t>
            </a:r>
            <a:br>
              <a:rPr lang="fr-FR" sz="1000" dirty="0"/>
            </a:br>
            <a:r>
              <a:rPr lang="fr-FR" sz="1000" dirty="0"/>
              <a:t>• Techniques de ragréage</a:t>
            </a:r>
            <a:br>
              <a:rPr lang="fr-FR" sz="1000" dirty="0"/>
            </a:br>
            <a:r>
              <a:rPr lang="fr-FR" sz="1000" dirty="0"/>
              <a:t>• Pose de revêtements de sols souples (PVC, linoléum, moquette, </a:t>
            </a:r>
            <a:r>
              <a:rPr lang="fr-FR" sz="1000" dirty="0" err="1"/>
              <a:t>etc</a:t>
            </a:r>
            <a:r>
              <a:rPr lang="fr-FR" sz="1000" dirty="0"/>
              <a:t>)</a:t>
            </a:r>
            <a:br>
              <a:rPr lang="fr-FR" sz="1000" dirty="0"/>
            </a:br>
            <a:br>
              <a:rPr lang="fr-FR" sz="1000" dirty="0"/>
            </a:br>
            <a:r>
              <a:rPr lang="fr-FR" sz="1000" dirty="0"/>
              <a:t>09/2016 à 03/2017  - Robinson Rénovation - Tours - Peintre en bâtiment</a:t>
            </a:r>
            <a:br>
              <a:rPr lang="fr-FR" sz="1000" dirty="0"/>
            </a:br>
            <a:r>
              <a:rPr lang="fr-FR" sz="1000" dirty="0"/>
              <a:t>• Montage/démontage d’échafaudages fixes et roulants</a:t>
            </a:r>
            <a:br>
              <a:rPr lang="fr-FR" sz="1000" dirty="0"/>
            </a:br>
            <a:r>
              <a:rPr lang="fr-FR" sz="1000" dirty="0"/>
              <a:t>• Utilisation d’outillages électroportatifs (scie électrique, ponceuse, </a:t>
            </a:r>
            <a:r>
              <a:rPr lang="fr-FR" sz="1000" dirty="0" err="1"/>
              <a:t>etc</a:t>
            </a:r>
            <a:r>
              <a:rPr lang="fr-FR" sz="1000" dirty="0"/>
              <a:t>)</a:t>
            </a:r>
            <a:br>
              <a:rPr lang="fr-FR" sz="1000" dirty="0"/>
            </a:br>
            <a:r>
              <a:rPr lang="fr-FR" sz="1000" dirty="0"/>
              <a:t>• Préparation des supports (boucher, enduire, poncer, gratter, lessiver)</a:t>
            </a:r>
            <a:br>
              <a:rPr lang="fr-FR" sz="1000" dirty="0"/>
            </a:br>
            <a:r>
              <a:rPr lang="fr-FR" sz="1000" dirty="0"/>
              <a:t>• Préparation des mélanges de peinture</a:t>
            </a:r>
            <a:br>
              <a:rPr lang="fr-FR" sz="1000" dirty="0"/>
            </a:br>
            <a:r>
              <a:rPr lang="fr-FR" sz="1000" dirty="0"/>
              <a:t>• Techniques d’effets patinés, froissés et épongés</a:t>
            </a:r>
            <a:br>
              <a:rPr lang="fr-FR" sz="1000" dirty="0"/>
            </a:br>
            <a:r>
              <a:rPr lang="fr-FR" sz="1000" dirty="0"/>
              <a:t>• Pose de papiers peints et de revêtements muraux</a:t>
            </a:r>
            <a:br>
              <a:rPr lang="fr-FR" sz="1000" dirty="0"/>
            </a:br>
            <a:r>
              <a:rPr lang="fr-FR" sz="1000" dirty="0"/>
              <a:t>• Réalisation de travaux d’isolation et d’étanchéification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79820" y="1556778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99239" y="2924120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0346" y="2732807"/>
            <a:ext cx="2016816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94342" y="3337450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513" y="2769773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832" y="3096819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766" y="3625278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2318294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014502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8878" y="4320741"/>
            <a:ext cx="2281080" cy="2728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Connaissance des supports (béton, bois, ancien revêtement, </a:t>
            </a:r>
            <a:r>
              <a:rPr lang="fr-FR" sz="1050" dirty="0" err="1"/>
              <a:t>etc</a:t>
            </a:r>
            <a:r>
              <a:rPr lang="fr-FR" sz="1050" dirty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Utilisation aisée des matériaux, notamment des produits de peinture (peinture, vernis, enduits, colles...) et des revêtements muraux à coller (toile à peindre, vinyles, ...)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Étude de l'aspect esthétique et des couleurs (tons, associations de couleurs...)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Connaissance du BIM (maquette numérique et démarche collaborative de travail), ainsi que des enjeux énergétiques et environnementaux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7161" y="7128163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8878" y="7502260"/>
            <a:ext cx="2124562" cy="914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Patient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Rigoureux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Capable de travailler seul ou en équipe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Sensibilité artistique</a:t>
            </a: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676" y="8632451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676" y="9003306"/>
            <a:ext cx="2341562" cy="70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Lecture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Chant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Randonnée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35" y="7168527"/>
            <a:ext cx="223138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Zone de texte 25">
            <a:extLst>
              <a:ext uri="{FF2B5EF4-FFF2-40B4-BE49-F238E27FC236}">
                <a16:creationId xmlns:a16="http://schemas.microsoft.com/office/drawing/2014/main" id="{F0D45754-49DD-3B7A-C972-D9E87CF69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591" y="7541685"/>
            <a:ext cx="4150726" cy="186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b="1" dirty="0"/>
              <a:t>2016 Obtention Mention Complémentaire Peinture Décoration - Alternance</a:t>
            </a:r>
            <a:br>
              <a:rPr lang="fr-FR" sz="1050" dirty="0"/>
            </a:br>
            <a:r>
              <a:rPr lang="fr-FR" sz="1050" dirty="0"/>
              <a:t>CFA des Compagnons du Devoir et du Tour de France, Tours</a:t>
            </a:r>
            <a:br>
              <a:rPr lang="fr-FR" sz="1050" dirty="0"/>
            </a:br>
            <a:r>
              <a:rPr lang="fr-FR" sz="1050" dirty="0"/>
              <a:t>Perfectionnement dans la mise en œuvre de revêtements spécifiques et la réalisation de finitions décoratives. Apprentissage de conception et mise en œuvre de projet de décoration avec conseil client.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b="1" dirty="0"/>
              <a:t>2015 Obtention CAP Peintre-Applicateur de revêtements</a:t>
            </a:r>
            <a:br>
              <a:rPr lang="fr-FR" sz="1050" b="1" dirty="0"/>
            </a:br>
            <a:r>
              <a:rPr lang="fr-FR" sz="1050" b="1" dirty="0"/>
              <a:t>BTP CFA Indre-et-Loire, Saint-Pierre-des-Corps</a:t>
            </a:r>
            <a:br>
              <a:rPr lang="fr-FR" sz="1050" dirty="0"/>
            </a:br>
            <a:r>
              <a:rPr lang="fr-FR" sz="1050" dirty="0"/>
              <a:t>Apprentissage de l’habillage des supports (murs, sols, façades…), en intérieur et en extérieur, de la préparation aux finitions. Utilisation de différentes techniques manuelles ou mécaniques et revêtements (peinture, papier peint…)</a:t>
            </a:r>
          </a:p>
        </p:txBody>
      </p:sp>
      <p:cxnSp>
        <p:nvCxnSpPr>
          <p:cNvPr id="7" name="Conector recto 36">
            <a:extLst>
              <a:ext uri="{FF2B5EF4-FFF2-40B4-BE49-F238E27FC236}">
                <a16:creationId xmlns:a16="http://schemas.microsoft.com/office/drawing/2014/main" id="{CAE9BB30-5B99-E875-F5C4-4F7D3359B6A9}"/>
              </a:ext>
            </a:extLst>
          </p:cNvPr>
          <p:cNvCxnSpPr>
            <a:cxnSpLocks/>
          </p:cNvCxnSpPr>
          <p:nvPr/>
        </p:nvCxnSpPr>
        <p:spPr>
          <a:xfrm>
            <a:off x="145959" y="7503489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4" name="Image 3" descr="Une image contenant personne, mur, homme, intérieur&#10;&#10;Description générée automatiquement">
            <a:extLst>
              <a:ext uri="{FF2B5EF4-FFF2-40B4-BE49-F238E27FC236}">
                <a16:creationId xmlns:a16="http://schemas.microsoft.com/office/drawing/2014/main" id="{900DE931-6B03-15CE-97F3-B895D236CCF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3790" r="10055"/>
          <a:stretch/>
        </p:blipFill>
        <p:spPr>
          <a:xfrm>
            <a:off x="4550640" y="133655"/>
            <a:ext cx="2157557" cy="2176839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426" y="692354"/>
            <a:ext cx="6039152" cy="84853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100" b="1" dirty="0"/>
              <a:t>Cher(e) Candidat(e)</a:t>
            </a:r>
          </a:p>
          <a:p>
            <a:pPr marL="0" indent="0">
              <a:buNone/>
            </a:pPr>
            <a:r>
              <a:rPr lang="fr-FR" sz="1100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r>
              <a:rPr lang="fr-FR" sz="1100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r>
              <a:rPr lang="fr-FR" sz="1100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r>
              <a:rPr lang="fr-FR" sz="1100" dirty="0"/>
              <a:t>- </a:t>
            </a:r>
            <a:r>
              <a:rPr lang="fr-FR" sz="1100" dirty="0">
                <a:hlinkClick r:id="rId2"/>
              </a:rPr>
              <a:t>Le titre du CV : guide pratique + 30 exemples</a:t>
            </a:r>
            <a:endParaRPr lang="fr-FR" sz="1100" dirty="0"/>
          </a:p>
          <a:p>
            <a:pPr marL="0" indent="0">
              <a:buNone/>
            </a:pPr>
            <a:r>
              <a:rPr lang="fr-FR" sz="1100" dirty="0"/>
              <a:t>- </a:t>
            </a:r>
            <a:r>
              <a:rPr lang="fr-FR" sz="1100" dirty="0">
                <a:hlinkClick r:id="rId3"/>
              </a:rPr>
              <a:t>Comment mettre en valeur son expérience professionnelle ?</a:t>
            </a:r>
            <a:endParaRPr lang="fr-FR" sz="1100" dirty="0"/>
          </a:p>
          <a:p>
            <a:pPr marL="0" indent="0">
              <a:buNone/>
            </a:pPr>
            <a:r>
              <a:rPr lang="fr-FR" sz="1100" dirty="0"/>
              <a:t>- </a:t>
            </a:r>
            <a:r>
              <a:rPr lang="fr-FR" sz="1100" dirty="0">
                <a:hlinkClick r:id="rId4"/>
              </a:rPr>
              <a:t>Rédiger une accroche de CV percutante + 9 exemples</a:t>
            </a:r>
            <a:endParaRPr lang="fr-FR" sz="1100" dirty="0"/>
          </a:p>
          <a:p>
            <a:pPr marL="0" indent="0">
              <a:buNone/>
            </a:pPr>
            <a:r>
              <a:rPr lang="fr-FR" sz="1100" dirty="0"/>
              <a:t>- </a:t>
            </a:r>
            <a:r>
              <a:rPr lang="fr-FR" sz="1100" dirty="0">
                <a:hlinkClick r:id="rId5"/>
              </a:rPr>
              <a:t>Les 7 points clés d'un CV réussi</a:t>
            </a:r>
            <a:endParaRPr lang="fr-FR" sz="1100" dirty="0"/>
          </a:p>
          <a:p>
            <a:pPr marL="0" indent="0">
              <a:buNone/>
            </a:pPr>
            <a:r>
              <a:rPr lang="fr-FR" sz="1100" dirty="0"/>
              <a:t>- Personnalisez votre CV avec </a:t>
            </a:r>
            <a:r>
              <a:rPr lang="fr-FR" sz="1100" dirty="0">
                <a:hlinkClick r:id="rId6"/>
              </a:rPr>
              <a:t>des icônes gratuites</a:t>
            </a:r>
            <a:endParaRPr lang="fr-FR" sz="1100" dirty="0"/>
          </a:p>
          <a:p>
            <a:pPr marL="0" indent="0">
              <a:buNone/>
            </a:pPr>
            <a:r>
              <a:rPr lang="fr-FR" sz="1100" dirty="0"/>
              <a:t>- Bien </a:t>
            </a:r>
            <a:r>
              <a:rPr lang="fr-FR" sz="1100" dirty="0">
                <a:hlinkClick r:id="rId7"/>
              </a:rPr>
              <a:t>préparer son entretien </a:t>
            </a:r>
            <a:endParaRPr lang="fr-FR" sz="1100" dirty="0"/>
          </a:p>
          <a:p>
            <a:pPr marL="0" indent="0">
              <a:buNone/>
            </a:pPr>
            <a:r>
              <a:rPr lang="fr-FR" sz="1100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r>
              <a:rPr lang="fr-FR" sz="1100" dirty="0"/>
              <a:t>- </a:t>
            </a:r>
            <a:r>
              <a:rPr lang="fr-FR" sz="1100" dirty="0">
                <a:hlinkClick r:id="rId8"/>
              </a:rPr>
              <a:t>1200 exemples de lettres de motivation </a:t>
            </a:r>
            <a:endParaRPr lang="fr-FR" sz="1100" dirty="0"/>
          </a:p>
          <a:p>
            <a:pPr marL="0" indent="0">
              <a:buNone/>
            </a:pPr>
            <a:r>
              <a:rPr lang="fr-FR" sz="1100" dirty="0"/>
              <a:t>- </a:t>
            </a:r>
            <a:r>
              <a:rPr lang="fr-FR" sz="1100" dirty="0">
                <a:hlinkClick r:id="rId9"/>
              </a:rPr>
              <a:t>Les modèles de </a:t>
            </a:r>
            <a:r>
              <a:rPr lang="fr-FR" sz="1100" dirty="0">
                <a:hlinkClick r:id="rId10"/>
              </a:rPr>
              <a:t>courrier</a:t>
            </a:r>
            <a:endParaRPr lang="fr-FR" sz="1100" dirty="0"/>
          </a:p>
          <a:p>
            <a:pPr marL="0" indent="0">
              <a:buNone/>
            </a:pPr>
            <a:r>
              <a:rPr lang="fr-FR" sz="1100" dirty="0"/>
              <a:t>- Tous nos conseils </a:t>
            </a:r>
            <a:r>
              <a:rPr lang="fr-FR" sz="1100" dirty="0">
                <a:hlinkClick r:id="rId11"/>
              </a:rPr>
              <a:t>pour rédiger une lettre efficace </a:t>
            </a:r>
            <a:endParaRPr lang="fr-FR" sz="1100" dirty="0"/>
          </a:p>
          <a:p>
            <a:pPr marL="0" indent="0">
              <a:buNone/>
            </a:pPr>
            <a:endParaRPr lang="fr-FR" sz="1100" dirty="0"/>
          </a:p>
          <a:p>
            <a:pPr marL="0" indent="0">
              <a:buNone/>
            </a:pPr>
            <a:r>
              <a:rPr lang="fr-FR" sz="1100" dirty="0"/>
              <a:t>Nous vous souhaitons bonne chance dans vos recherches et vos entretiens </a:t>
            </a:r>
            <a:r>
              <a:rPr lang="fr-FR" sz="1100" dirty="0">
                <a:sym typeface="Wingdings" pitchFamily="2" charset="2"/>
              </a:rPr>
              <a:t> </a:t>
            </a:r>
            <a:endParaRPr lang="fr-FR" sz="1100" dirty="0"/>
          </a:p>
          <a:p>
            <a:pPr marL="0" indent="0">
              <a:buNone/>
            </a:pPr>
            <a:endParaRPr lang="fr-FR" sz="1100" dirty="0"/>
          </a:p>
          <a:p>
            <a:pPr marL="0" indent="0">
              <a:buNone/>
            </a:pPr>
            <a:r>
              <a:rPr lang="fr-FR" sz="1100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 algn="ctr">
              <a:buNone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1100" dirty="0" err="1"/>
              <a:t>Créeruncv.com</a:t>
            </a:r>
            <a:r>
              <a:rPr lang="fr-FR" sz="110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7061334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809</TotalTime>
  <Words>806</Words>
  <Application>Microsoft Macintosh PowerPoint</Application>
  <PresentationFormat>Format A4 (210 x 297 mm)</PresentationFormat>
  <Paragraphs>53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37</cp:revision>
  <cp:lastPrinted>2022-05-25T13:38:42Z</cp:lastPrinted>
  <dcterms:created xsi:type="dcterms:W3CDTF">2022-05-25T13:38:28Z</dcterms:created>
  <dcterms:modified xsi:type="dcterms:W3CDTF">2022-08-13T16:23:02Z</dcterms:modified>
</cp:coreProperties>
</file>