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33"/>
    <p:restoredTop sz="96327"/>
  </p:normalViewPr>
  <p:slideViewPr>
    <p:cSldViewPr snapToGrid="0" snapToObjects="1" showGuides="1">
      <p:cViewPr varScale="1">
        <p:scale>
          <a:sx n="188" d="100"/>
          <a:sy n="188" d="100"/>
        </p:scale>
        <p:origin x="4720" y="1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004" y="0"/>
            <a:ext cx="2431225" cy="9906000"/>
          </a:xfrm>
          <a:prstGeom prst="rect">
            <a:avLst/>
          </a:prstGeom>
          <a:solidFill>
            <a:srgbClr val="7030A0">
              <a:alpha val="23000"/>
            </a:srgb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2614490" y="231007"/>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dirty="0">
                <a:solidFill>
                  <a:srgbClr val="000000"/>
                </a:solidFill>
                <a:latin typeface="Calibri" panose="020F0502020204030204" pitchFamily="34" charset="0"/>
              </a:rPr>
              <a:t>Paul MANAGEMENT</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652928" y="949048"/>
            <a:ext cx="4052004" cy="386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Office Manager expérimenté et polyvalent</a:t>
            </a: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686299" y="721001"/>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636632" y="1825690"/>
            <a:ext cx="4068300" cy="1195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Avec plus de 12 ans d'expérience en tant qu'Office Manager, je suis passionné par la création d'environnements de travail efficaces et positifs. J'ai une solide expertise en gestion administrative, logistique et financière, et je m'efforce constamment d'améliorer les processus pour optimiser la productivité et la satisfaction des employés. Organisé, proactif et doté d'excellentes compétences interpersonnelles, je m'adapte rapidement à toute situation.</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2618395" y="1382783"/>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633458" y="317390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633459" y="3570548"/>
            <a:ext cx="4142290" cy="2063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Office Manager</a:t>
            </a:r>
            <a:r>
              <a:rPr lang="fr-FR" sz="1050" b="0" i="0" dirty="0">
                <a:solidFill>
                  <a:srgbClr val="000000"/>
                </a:solidFill>
                <a:effectLst/>
                <a:latin typeface="Calibri" panose="020F0502020204030204" pitchFamily="34" charset="0"/>
              </a:rPr>
              <a:t>, Tech Solutions, Paris (2013 -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Supervision de toutes les opérations administratives, y compris les ressources humaines, les finances et les services généraux.</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d'une équipe de 5 assistants administratifs.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Développement et mise en œuvre de politiques et de procédures de bureau pour améliorer l'efficacité opérationnelle.</a:t>
            </a:r>
          </a:p>
          <a:p>
            <a:pPr marL="171450" indent="-171450" algn="l">
              <a:buFont typeface="Arial" panose="020B0604020202020204" pitchFamily="34" charset="0"/>
              <a:buChar char="•"/>
            </a:pPr>
            <a:endParaRPr lang="fr-FR" sz="1050" b="0"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Assistant de Direction</a:t>
            </a:r>
            <a:r>
              <a:rPr lang="fr-FR" sz="1050" b="0" i="0" dirty="0">
                <a:solidFill>
                  <a:srgbClr val="000000"/>
                </a:solidFill>
                <a:effectLst/>
                <a:latin typeface="Calibri" panose="020F0502020204030204" pitchFamily="34" charset="0"/>
              </a:rPr>
              <a:t>, Global Tech, Paris (2009 - 2013)</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Support administratif à la direction générale, y compris la gestion des agendas, l'organisation des voyages et la coordination des réunions.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Suivi des dépenses de bureau et élaboration des budgets.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Participation à la mise en place d'une nouvelle plateforme de gestion des ressources humaines.</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714554" y="1760404"/>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689376" y="351455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75489" y="2843882"/>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208974" y="3443765"/>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388" y="2919937"/>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06" y="3204100"/>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318" y="373169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163829" y="2511189"/>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2588737" y="799676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2619641" y="8469113"/>
            <a:ext cx="4029978" cy="961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Sens de l'organisation et souci du détail</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communication et en service à la clientèle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Proactivité et autonomie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dans un environnement dynamique et en constante évolution</a:t>
            </a:r>
          </a:p>
          <a:p>
            <a:br>
              <a:rPr lang="fr-FR" sz="1050" dirty="0"/>
            </a:br>
            <a:endParaRPr lang="fr-FR" sz="1050" b="0" i="0" dirty="0">
              <a:solidFill>
                <a:srgbClr val="000000"/>
              </a:solidFill>
              <a:effectLst/>
              <a:latin typeface="Calibri" panose="020F0502020204030204" pitchFamily="34" charset="0"/>
            </a:endParaRP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2598836" y="6274893"/>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63829" y="4235787"/>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649031" y="8345447"/>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63829" y="4933926"/>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Master en Gestion des Entreprises</a:t>
            </a:r>
            <a:r>
              <a:rPr lang="fr-FR" sz="1000" b="0" i="0" dirty="0">
                <a:solidFill>
                  <a:srgbClr val="000000"/>
                </a:solidFill>
                <a:effectLst/>
                <a:latin typeface="Calibri" panose="020F0502020204030204" pitchFamily="34" charset="0"/>
              </a:rPr>
              <a:t>, HEC Paris (2008)</a:t>
            </a:r>
          </a:p>
          <a:p>
            <a:pPr marL="171450" indent="-171450" algn="l">
              <a:buFont typeface="Arial" panose="020B0604020202020204" pitchFamily="34" charset="0"/>
              <a:buChar char="•"/>
            </a:pPr>
            <a:endParaRPr lang="fr-FR" sz="10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Licence en Administration des Affaires</a:t>
            </a:r>
            <a:r>
              <a:rPr lang="fr-FR" sz="1000" b="0" i="0" dirty="0">
                <a:solidFill>
                  <a:srgbClr val="000000"/>
                </a:solidFill>
                <a:effectLst/>
                <a:latin typeface="Calibri" panose="020F0502020204030204" pitchFamily="34" charset="0"/>
              </a:rPr>
              <a:t>, Université Paris-Dauphine (2006)</a:t>
            </a: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133475" y="6117981"/>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175603" y="6510896"/>
            <a:ext cx="2158138" cy="61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 C1 (Cadre Européen Commun de Référence)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Espagnol : B2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2608057" y="6750681"/>
            <a:ext cx="4051046" cy="99139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gestion administrative et financière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Expérience en gestion d'équipe et en gestion de projets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Maîtrise des outils bureautiques et des systèmes de gestion de projets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Familiarité avec les règlements de la RGPD et des ressources humaines</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657434" y="6656797"/>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133475" y="756035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103187" y="7938325"/>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Course à pied et participation à des semi-marathons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Voyage et découverte de nouvelles cultures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d'ouvrages sur l'économie et la technologie</a:t>
            </a:r>
          </a:p>
        </p:txBody>
      </p:sp>
      <p:pic>
        <p:nvPicPr>
          <p:cNvPr id="23" name="Image 22" descr="Une image contenant personne, sourire, Visage humain, mur&#10;&#10;Description générée automatiquement">
            <a:extLst>
              <a:ext uri="{FF2B5EF4-FFF2-40B4-BE49-F238E27FC236}">
                <a16:creationId xmlns:a16="http://schemas.microsoft.com/office/drawing/2014/main" id="{49B911B7-DC65-F818-1AA9-4154CC43FA3A}"/>
              </a:ext>
            </a:extLst>
          </p:cNvPr>
          <p:cNvPicPr>
            <a:picLocks noChangeAspect="1"/>
          </p:cNvPicPr>
          <p:nvPr/>
        </p:nvPicPr>
        <p:blipFill rotWithShape="1">
          <a:blip r:embed="rId7"/>
          <a:srcRect l="17919" r="15691"/>
          <a:stretch/>
        </p:blipFill>
        <p:spPr>
          <a:xfrm>
            <a:off x="153067" y="176455"/>
            <a:ext cx="2084026" cy="2095200"/>
          </a:xfrm>
          <a:prstGeom prst="ellipse">
            <a:avLst/>
          </a:prstGeom>
          <a:ln w="57150">
            <a:solidFill>
              <a:schemeClr val="bg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620</TotalTime>
  <Words>653</Words>
  <Application>Microsoft Macintosh PowerPoint</Application>
  <PresentationFormat>Format A4 (210 x 297 mm)</PresentationFormat>
  <Paragraphs>84</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125</cp:revision>
  <cp:lastPrinted>2022-05-25T13:38:42Z</cp:lastPrinted>
  <dcterms:created xsi:type="dcterms:W3CDTF">2022-05-25T13:38:28Z</dcterms:created>
  <dcterms:modified xsi:type="dcterms:W3CDTF">2023-05-30T13:08:47Z</dcterms:modified>
</cp:coreProperties>
</file>