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37"/>
    <p:restoredTop sz="96327"/>
  </p:normalViewPr>
  <p:slideViewPr>
    <p:cSldViewPr snapToGrid="0" snapToObjects="1" showGuides="1">
      <p:cViewPr varScale="1">
        <p:scale>
          <a:sx n="116" d="100"/>
          <a:sy n="116" d="100"/>
        </p:scale>
        <p:origin x="1768" y="20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13/08/2022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13/08/2022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13/08/2022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13/08/2022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13/08/2022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tx2">
              <a:lumMod val="40000"/>
              <a:lumOff val="60000"/>
              <a:alpha val="9019"/>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0475" y="149958"/>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Alain </a:t>
            </a:r>
            <a:r>
              <a:rPr lang="fr-FR" sz="2800" b="1" dirty="0"/>
              <a:t>MECA</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9078" y="736243"/>
            <a:ext cx="4194545"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600" b="1" dirty="0"/>
              <a:t>Mécanicien technicien de maintenance automobile expérimenté et polyvalent</a:t>
            </a:r>
            <a:br>
              <a:rPr lang="fr-FR" sz="1600" dirty="0"/>
            </a:br>
            <a:endParaRPr lang="fr-FR" sz="1600"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23102" y="632256"/>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07161" y="1942222"/>
            <a:ext cx="4010235" cy="104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dirty="0"/>
              <a:t>Mécanicien automobile depuis 6 ans, j'aime me former sur les nouvelles techniques et ainsi développer différentes compétences. Affable et efficace dans la prise en charge des clients, je respecte toujours les directives de mes patrons. Actuellement à la recherche d'un poste à Marseille ou dans sa banlieue proche.</a:t>
            </a:r>
            <a:br>
              <a:rPr lang="fr-FR" sz="1050" dirty="0"/>
            </a:br>
            <a:endParaRPr kumimoji="0" lang="fr-FR" altLang="fr-FR" sz="105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13484" y="1532644"/>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107161" y="2887176"/>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17890" y="3259607"/>
            <a:ext cx="4143664" cy="4851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Mécanicien (juin 2018 à aujourd'hui) - Garage Edison, Martigues</a:t>
            </a:r>
          </a:p>
          <a:p>
            <a:pPr marL="171450" indent="-171450">
              <a:buFont typeface="Arial" panose="020B0604020202020204" pitchFamily="34" charset="0"/>
              <a:buChar char="•"/>
            </a:pPr>
            <a:r>
              <a:rPr lang="fr-FR" sz="1050" dirty="0"/>
              <a:t>Accueillir la clientèle et renseigner sur les réparations à effectuer et leurs coûts.</a:t>
            </a:r>
          </a:p>
          <a:p>
            <a:pPr marL="171450" indent="-171450">
              <a:buFont typeface="Arial" panose="020B0604020202020204" pitchFamily="34" charset="0"/>
              <a:buChar char="•"/>
            </a:pPr>
            <a:r>
              <a:rPr lang="fr-FR" sz="1050" dirty="0"/>
              <a:t>Spécialisé dans le dépannage des équipements électroniques liés aux moteurs et boîtes de vitesse.</a:t>
            </a:r>
          </a:p>
          <a:p>
            <a:pPr marL="171450" indent="-171450">
              <a:buFont typeface="Arial" panose="020B0604020202020204" pitchFamily="34" charset="0"/>
              <a:buChar char="•"/>
            </a:pPr>
            <a:r>
              <a:rPr lang="fr-FR" sz="1050" dirty="0"/>
              <a:t>Diagnostic, mises au point et mises à jour des systèmes électroniques défaillants.</a:t>
            </a:r>
          </a:p>
          <a:p>
            <a:pPr marL="171450" indent="-171450">
              <a:buFont typeface="Arial" panose="020B0604020202020204" pitchFamily="34" charset="0"/>
              <a:buChar char="•"/>
            </a:pPr>
            <a:r>
              <a:rPr lang="fr-FR" sz="1050" dirty="0"/>
              <a:t>Promotion et vente des pièces automobiles et de ses accessoires (produits d'entretien, pièces de navigation, sécurité et alarmes).</a:t>
            </a:r>
          </a:p>
          <a:p>
            <a:endParaRPr lang="fr-FR" sz="1050" dirty="0"/>
          </a:p>
          <a:p>
            <a:r>
              <a:rPr lang="fr-FR" sz="1050" b="1" dirty="0"/>
              <a:t>Mécanicien technicien de maintenance automobile (mars 2016-mai 2018) - Garage Voltaire, Marseille</a:t>
            </a:r>
          </a:p>
          <a:p>
            <a:pPr marL="171450" indent="-171450">
              <a:buFont typeface="Arial" panose="020B0604020202020204" pitchFamily="34" charset="0"/>
              <a:buChar char="•"/>
            </a:pPr>
            <a:r>
              <a:rPr lang="fr-FR" sz="1050" dirty="0"/>
              <a:t>Accueillir et informer tous les clients.</a:t>
            </a:r>
          </a:p>
          <a:p>
            <a:pPr marL="171450" indent="-171450">
              <a:buFont typeface="Arial" panose="020B0604020202020204" pitchFamily="34" charset="0"/>
              <a:buChar char="•"/>
            </a:pPr>
            <a:r>
              <a:rPr lang="fr-FR" sz="1050" dirty="0"/>
              <a:t>Démontage, contrôle et réparation des systèmes mécaniques (embrayages, turbos, injecteurs).</a:t>
            </a:r>
          </a:p>
          <a:p>
            <a:pPr marL="171450" indent="-171450">
              <a:buFont typeface="Arial" panose="020B0604020202020204" pitchFamily="34" charset="0"/>
              <a:buChar char="•"/>
            </a:pPr>
            <a:r>
              <a:rPr lang="fr-FR" sz="1050" dirty="0"/>
              <a:t>Dépannage, remontage et nettoyage des pièces électroniques (systèmes ABS, ordinateurs de bord, GPS, airbags, climatisations, alarmes…).</a:t>
            </a:r>
          </a:p>
          <a:p>
            <a:pPr marL="171450" indent="-171450">
              <a:buFont typeface="Arial" panose="020B0604020202020204" pitchFamily="34" charset="0"/>
              <a:buChar char="•"/>
            </a:pPr>
            <a:r>
              <a:rPr lang="fr-FR" sz="1050" dirty="0"/>
              <a:t>Entretien et nettoyage des véhicules.</a:t>
            </a:r>
          </a:p>
          <a:p>
            <a:pPr marL="171450" indent="-171450">
              <a:buFont typeface="Arial" panose="020B0604020202020204" pitchFamily="34" charset="0"/>
              <a:buChar char="•"/>
            </a:pPr>
            <a:r>
              <a:rPr lang="fr-FR" sz="1050" dirty="0"/>
              <a:t>Gestion des stocks (commande des pièces neuves et d'occasion, anticipation réfléchie de la demande).</a:t>
            </a:r>
          </a:p>
          <a:p>
            <a:endParaRPr lang="fr-FR" sz="1050" dirty="0"/>
          </a:p>
          <a:p>
            <a:r>
              <a:rPr lang="fr-FR" sz="1050" b="1" dirty="0"/>
              <a:t>Mécanicien (octobre 2014-février 2016) - Feu Vert, Cassis</a:t>
            </a:r>
          </a:p>
          <a:p>
            <a:pPr marL="171450" indent="-171450">
              <a:buFont typeface="Arial" panose="020B0604020202020204" pitchFamily="34" charset="0"/>
              <a:buChar char="•"/>
            </a:pPr>
            <a:r>
              <a:rPr lang="fr-FR" sz="1050" dirty="0"/>
              <a:t>Accueil et information de la clientèle.</a:t>
            </a:r>
          </a:p>
          <a:p>
            <a:pPr marL="171450" indent="-171450">
              <a:buFont typeface="Arial" panose="020B0604020202020204" pitchFamily="34" charset="0"/>
              <a:buChar char="•"/>
            </a:pPr>
            <a:r>
              <a:rPr lang="fr-FR" sz="1050" dirty="0"/>
              <a:t>Explication des opérations de maintenance et des coûts, proposition de services complémentaires pour l'entretien régulier des véhicules.</a:t>
            </a:r>
          </a:p>
          <a:p>
            <a:pPr marL="171450" indent="-171450">
              <a:buFont typeface="Arial" panose="020B0604020202020204" pitchFamily="34" charset="0"/>
              <a:buChar char="•"/>
            </a:pPr>
            <a:r>
              <a:rPr lang="fr-FR" sz="1050" dirty="0"/>
              <a:t>Rédaction des devis et mises à jour du fichier client.</a:t>
            </a:r>
          </a:p>
          <a:p>
            <a:pPr marL="171450" indent="-171450">
              <a:buFont typeface="Arial" panose="020B0604020202020204" pitchFamily="34" charset="0"/>
              <a:buChar char="•"/>
            </a:pPr>
            <a:r>
              <a:rPr lang="fr-FR" sz="1050" dirty="0"/>
              <a:t>Identification des pannes et gestion des réparations.</a:t>
            </a:r>
          </a:p>
          <a:p>
            <a:pPr marL="171450" indent="-171450">
              <a:buFont typeface="Arial" panose="020B0604020202020204" pitchFamily="34" charset="0"/>
              <a:buChar char="•"/>
            </a:pPr>
            <a:r>
              <a:rPr lang="fr-FR" sz="1050" dirty="0"/>
              <a:t>Entretien automobile courant (graissage, vidange, contrôle).</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07161" y="1900947"/>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40533" y="3226556"/>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80033" y="338885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34029" y="399350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42582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6519" y="375287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0453" y="428133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516437" y="297434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76750" y="4592953"/>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76750" y="4987289"/>
            <a:ext cx="2341563" cy="2365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Bonne capacité d'écoute et d'accueil, j'aime développer mes compétences commerciales.</a:t>
            </a:r>
          </a:p>
          <a:p>
            <a:pPr marL="171450" indent="-171450">
              <a:buFont typeface="Arial" panose="020B0604020202020204" pitchFamily="34" charset="0"/>
              <a:buChar char="•"/>
            </a:pPr>
            <a:r>
              <a:rPr lang="fr-FR" sz="1050" dirty="0"/>
              <a:t>Rigoureux, méthodique et précis, je travaille efficacement et rapidement.</a:t>
            </a:r>
          </a:p>
          <a:p>
            <a:pPr marL="171450" indent="-171450">
              <a:buFont typeface="Arial" panose="020B0604020202020204" pitchFamily="34" charset="0"/>
              <a:buChar char="•"/>
            </a:pPr>
            <a:r>
              <a:rPr lang="fr-FR" sz="1050" dirty="0"/>
              <a:t>Maîtrise des outils de diagnostic et des techniques de réparation.</a:t>
            </a:r>
          </a:p>
          <a:p>
            <a:pPr marL="171450" indent="-171450">
              <a:buFont typeface="Arial" panose="020B0604020202020204" pitchFamily="34" charset="0"/>
              <a:buChar char="•"/>
            </a:pPr>
            <a:r>
              <a:rPr lang="fr-FR" sz="1050" dirty="0"/>
              <a:t>Volonté de me former continuellement aux nouvelles techniques, notamment sur la maintenance des équipements électroniques.</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375612" y="7352789"/>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404966" y="7755887"/>
            <a:ext cx="2341562" cy="1281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Pratique du kite surf en club, participation régulière à des compétitions.</a:t>
            </a:r>
          </a:p>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Supporter de l'Olympique de Marseille.</a:t>
            </a:r>
          </a:p>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Lecture</a:t>
            </a:r>
          </a:p>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Guitariste amateur dans un groupe.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08312" y="8092742"/>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20475" y="8442304"/>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4" name="ZoneTexte 3">
            <a:extLst>
              <a:ext uri="{FF2B5EF4-FFF2-40B4-BE49-F238E27FC236}">
                <a16:creationId xmlns:a16="http://schemas.microsoft.com/office/drawing/2014/main" id="{6AB6D66B-3586-E41D-DD37-36C9A98813C5}"/>
              </a:ext>
            </a:extLst>
          </p:cNvPr>
          <p:cNvSpPr txBox="1"/>
          <p:nvPr/>
        </p:nvSpPr>
        <p:spPr>
          <a:xfrm>
            <a:off x="113484" y="8527073"/>
            <a:ext cx="4047565" cy="1384995"/>
          </a:xfrm>
          <a:prstGeom prst="rect">
            <a:avLst/>
          </a:prstGeom>
          <a:noFill/>
        </p:spPr>
        <p:txBody>
          <a:bodyPr wrap="square">
            <a:spAutoFit/>
          </a:bodyPr>
          <a:lstStyle/>
          <a:p>
            <a:pPr marL="171450" indent="-171450">
              <a:buFont typeface="Arial" panose="020B0604020202020204" pitchFamily="34" charset="0"/>
              <a:buChar char="•"/>
            </a:pPr>
            <a:r>
              <a:rPr lang="fr-FR" sz="1050" b="1" dirty="0"/>
              <a:t>Lycée professionnel Le </a:t>
            </a:r>
            <a:r>
              <a:rPr lang="fr-FR" sz="1050" b="1" dirty="0" err="1"/>
              <a:t>Trégey</a:t>
            </a:r>
            <a:r>
              <a:rPr lang="fr-FR" sz="1050" b="1" dirty="0"/>
              <a:t> à Marseille (septembre 2013-juin 2014) </a:t>
            </a:r>
            <a:r>
              <a:rPr lang="fr-FR" sz="1050" dirty="0"/>
              <a:t>MC Maintenance des installations </a:t>
            </a:r>
            <a:r>
              <a:rPr lang="fr-FR" sz="1050" dirty="0" err="1"/>
              <a:t>oléohydrauliques</a:t>
            </a:r>
            <a:r>
              <a:rPr lang="fr-FR" sz="1050" dirty="0"/>
              <a:t> et pneumatiques (mises en service et améliorations des équipements).</a:t>
            </a:r>
            <a:br>
              <a:rPr lang="fr-FR" sz="1050" dirty="0"/>
            </a:br>
            <a:endParaRPr lang="fr-FR" sz="1050" dirty="0"/>
          </a:p>
          <a:p>
            <a:pPr marL="171450" indent="-171450">
              <a:buFont typeface="Arial" panose="020B0604020202020204" pitchFamily="34" charset="0"/>
              <a:buChar char="•"/>
            </a:pPr>
            <a:r>
              <a:rPr lang="fr-FR" sz="1050" b="1" dirty="0"/>
              <a:t>Lycée professionnel Le </a:t>
            </a:r>
            <a:r>
              <a:rPr lang="fr-FR" sz="1050" b="1" dirty="0" err="1"/>
              <a:t>Trégey</a:t>
            </a:r>
            <a:r>
              <a:rPr lang="fr-FR" sz="1050" b="1" dirty="0"/>
              <a:t> à Marseille (septembre 2010-juin 2013) </a:t>
            </a:r>
            <a:r>
              <a:rPr lang="fr-FR" sz="1050" dirty="0"/>
              <a:t>Baccalauréat professionnel MV - maintenance de véhicules options voitures particulières.</a:t>
            </a:r>
            <a:br>
              <a:rPr lang="fr-FR" sz="1050" dirty="0"/>
            </a:br>
            <a:endParaRPr lang="fr-FR" sz="1050" dirty="0"/>
          </a:p>
        </p:txBody>
      </p:sp>
      <p:pic>
        <p:nvPicPr>
          <p:cNvPr id="5" name="Image 4" descr="Une image contenant personne, homme, posant, mâle&#10;&#10;Description générée automatiquement">
            <a:extLst>
              <a:ext uri="{FF2B5EF4-FFF2-40B4-BE49-F238E27FC236}">
                <a16:creationId xmlns:a16="http://schemas.microsoft.com/office/drawing/2014/main" id="{B676C3EC-EA1A-7C94-6B4D-0D2E76220E95}"/>
              </a:ext>
            </a:extLst>
          </p:cNvPr>
          <p:cNvPicPr>
            <a:picLocks noChangeAspect="1"/>
          </p:cNvPicPr>
          <p:nvPr/>
        </p:nvPicPr>
        <p:blipFill rotWithShape="1">
          <a:blip r:embed="rId7"/>
          <a:srcRect r="33212"/>
          <a:stretch/>
        </p:blipFill>
        <p:spPr>
          <a:xfrm>
            <a:off x="4428006" y="293240"/>
            <a:ext cx="2316510" cy="2315042"/>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312</TotalTime>
  <Words>457</Words>
  <Application>Microsoft Macintosh PowerPoint</Application>
  <PresentationFormat>Format A4 (210 x 297 mm)</PresentationFormat>
  <Paragraphs>44</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18</cp:revision>
  <cp:lastPrinted>2022-05-25T13:38:42Z</cp:lastPrinted>
  <dcterms:created xsi:type="dcterms:W3CDTF">2022-05-25T13:38:28Z</dcterms:created>
  <dcterms:modified xsi:type="dcterms:W3CDTF">2022-08-13T16:48:28Z</dcterms:modified>
</cp:coreProperties>
</file>