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7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74"/>
    <p:restoredTop sz="96327"/>
  </p:normalViewPr>
  <p:slideViewPr>
    <p:cSldViewPr snapToGrid="0">
      <p:cViewPr>
        <p:scale>
          <a:sx n="400" d="100"/>
          <a:sy n="400" d="100"/>
        </p:scale>
        <p:origin x="22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A417-59AE-154F-9084-5BB38EEBB17B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CFF5-D971-D746-B056-F377276569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44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A417-59AE-154F-9084-5BB38EEBB17B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CFF5-D971-D746-B056-F377276569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3453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A417-59AE-154F-9084-5BB38EEBB17B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CFF5-D971-D746-B056-F377276569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31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A417-59AE-154F-9084-5BB38EEBB17B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CFF5-D971-D746-B056-F377276569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80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A417-59AE-154F-9084-5BB38EEBB17B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CFF5-D971-D746-B056-F377276569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28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A417-59AE-154F-9084-5BB38EEBB17B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CFF5-D971-D746-B056-F377276569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1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A417-59AE-154F-9084-5BB38EEBB17B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CFF5-D971-D746-B056-F377276569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71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A417-59AE-154F-9084-5BB38EEBB17B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CFF5-D971-D746-B056-F377276569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932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A417-59AE-154F-9084-5BB38EEBB17B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CFF5-D971-D746-B056-F377276569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70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A417-59AE-154F-9084-5BB38EEBB17B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CFF5-D971-D746-B056-F377276569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62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A417-59AE-154F-9084-5BB38EEBB17B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CFF5-D971-D746-B056-F377276569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3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CA417-59AE-154F-9084-5BB38EEBB17B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8CFF5-D971-D746-B056-F377276569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64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7">
            <a:extLst>
              <a:ext uri="{FF2B5EF4-FFF2-40B4-BE49-F238E27FC236}">
                <a16:creationId xmlns:a16="http://schemas.microsoft.com/office/drawing/2014/main" id="{3C0EF160-4480-CC77-B338-AD0FD90476CB}"/>
              </a:ext>
            </a:extLst>
          </p:cNvPr>
          <p:cNvSpPr/>
          <p:nvPr/>
        </p:nvSpPr>
        <p:spPr>
          <a:xfrm flipV="1">
            <a:off x="5325207" y="8122441"/>
            <a:ext cx="2242033" cy="2569372"/>
          </a:xfrm>
          <a:custGeom>
            <a:avLst/>
            <a:gdLst>
              <a:gd name="connsiteX0" fmla="*/ 0 w 2565000"/>
              <a:gd name="connsiteY0" fmla="*/ 0 h 3492715"/>
              <a:gd name="connsiteX1" fmla="*/ 2565000 w 2565000"/>
              <a:gd name="connsiteY1" fmla="*/ 0 h 3492715"/>
              <a:gd name="connsiteX2" fmla="*/ 2565000 w 2565000"/>
              <a:gd name="connsiteY2" fmla="*/ 3492715 h 3492715"/>
              <a:gd name="connsiteX3" fmla="*/ 0 w 2565000"/>
              <a:gd name="connsiteY3" fmla="*/ 3492715 h 3492715"/>
              <a:gd name="connsiteX4" fmla="*/ 0 w 2565000"/>
              <a:gd name="connsiteY4" fmla="*/ 0 h 3492715"/>
              <a:gd name="connsiteX0" fmla="*/ 320625 w 2885625"/>
              <a:gd name="connsiteY0" fmla="*/ 0 h 3929304"/>
              <a:gd name="connsiteX1" fmla="*/ 2885625 w 2885625"/>
              <a:gd name="connsiteY1" fmla="*/ 0 h 3929304"/>
              <a:gd name="connsiteX2" fmla="*/ 2885625 w 2885625"/>
              <a:gd name="connsiteY2" fmla="*/ 3492715 h 3929304"/>
              <a:gd name="connsiteX3" fmla="*/ 320625 w 2885625"/>
              <a:gd name="connsiteY3" fmla="*/ 3492715 h 3929304"/>
              <a:gd name="connsiteX4" fmla="*/ 320625 w 2885625"/>
              <a:gd name="connsiteY4" fmla="*/ 0 h 3929304"/>
              <a:gd name="connsiteX0" fmla="*/ 156483 w 2721483"/>
              <a:gd name="connsiteY0" fmla="*/ 0 h 3629925"/>
              <a:gd name="connsiteX1" fmla="*/ 2721483 w 2721483"/>
              <a:gd name="connsiteY1" fmla="*/ 0 h 3629925"/>
              <a:gd name="connsiteX2" fmla="*/ 2721483 w 2721483"/>
              <a:gd name="connsiteY2" fmla="*/ 3492715 h 3629925"/>
              <a:gd name="connsiteX3" fmla="*/ 694963 w 2721483"/>
              <a:gd name="connsiteY3" fmla="*/ 2070315 h 3629925"/>
              <a:gd name="connsiteX4" fmla="*/ 156483 w 2721483"/>
              <a:gd name="connsiteY4" fmla="*/ 0 h 3629925"/>
              <a:gd name="connsiteX0" fmla="*/ 156483 w 2721483"/>
              <a:gd name="connsiteY0" fmla="*/ 0 h 3648004"/>
              <a:gd name="connsiteX1" fmla="*/ 2721483 w 2721483"/>
              <a:gd name="connsiteY1" fmla="*/ 0 h 3648004"/>
              <a:gd name="connsiteX2" fmla="*/ 2721483 w 2721483"/>
              <a:gd name="connsiteY2" fmla="*/ 3492715 h 3648004"/>
              <a:gd name="connsiteX3" fmla="*/ 1402484 w 2721483"/>
              <a:gd name="connsiteY3" fmla="*/ 2940401 h 3648004"/>
              <a:gd name="connsiteX4" fmla="*/ 694963 w 2721483"/>
              <a:gd name="connsiteY4" fmla="*/ 2070315 h 3648004"/>
              <a:gd name="connsiteX5" fmla="*/ 156483 w 2721483"/>
              <a:gd name="connsiteY5" fmla="*/ 0 h 3648004"/>
              <a:gd name="connsiteX0" fmla="*/ 134629 w 2699629"/>
              <a:gd name="connsiteY0" fmla="*/ 0 h 3600041"/>
              <a:gd name="connsiteX1" fmla="*/ 2699629 w 2699629"/>
              <a:gd name="connsiteY1" fmla="*/ 0 h 3600041"/>
              <a:gd name="connsiteX2" fmla="*/ 2699629 w 2699629"/>
              <a:gd name="connsiteY2" fmla="*/ 3492715 h 3600041"/>
              <a:gd name="connsiteX3" fmla="*/ 1705750 w 2699629"/>
              <a:gd name="connsiteY3" fmla="*/ 2412081 h 3600041"/>
              <a:gd name="connsiteX4" fmla="*/ 673109 w 2699629"/>
              <a:gd name="connsiteY4" fmla="*/ 2070315 h 3600041"/>
              <a:gd name="connsiteX5" fmla="*/ 134629 w 2699629"/>
              <a:gd name="connsiteY5" fmla="*/ 0 h 3600041"/>
              <a:gd name="connsiteX0" fmla="*/ 134629 w 2699629"/>
              <a:gd name="connsiteY0" fmla="*/ 0 h 3628481"/>
              <a:gd name="connsiteX1" fmla="*/ 2699629 w 2699629"/>
              <a:gd name="connsiteY1" fmla="*/ 0 h 3628481"/>
              <a:gd name="connsiteX2" fmla="*/ 2699629 w 2699629"/>
              <a:gd name="connsiteY2" fmla="*/ 3492715 h 3628481"/>
              <a:gd name="connsiteX3" fmla="*/ 1705750 w 2699629"/>
              <a:gd name="connsiteY3" fmla="*/ 2412081 h 3628481"/>
              <a:gd name="connsiteX4" fmla="*/ 673109 w 2699629"/>
              <a:gd name="connsiteY4" fmla="*/ 2070315 h 3628481"/>
              <a:gd name="connsiteX5" fmla="*/ 134629 w 2699629"/>
              <a:gd name="connsiteY5" fmla="*/ 0 h 3628481"/>
              <a:gd name="connsiteX0" fmla="*/ 134629 w 2699629"/>
              <a:gd name="connsiteY0" fmla="*/ 0 h 3572001"/>
              <a:gd name="connsiteX1" fmla="*/ 2699629 w 2699629"/>
              <a:gd name="connsiteY1" fmla="*/ 0 h 3572001"/>
              <a:gd name="connsiteX2" fmla="*/ 2699629 w 2699629"/>
              <a:gd name="connsiteY2" fmla="*/ 3492715 h 3572001"/>
              <a:gd name="connsiteX3" fmla="*/ 1705750 w 2699629"/>
              <a:gd name="connsiteY3" fmla="*/ 2412081 h 3572001"/>
              <a:gd name="connsiteX4" fmla="*/ 673109 w 2699629"/>
              <a:gd name="connsiteY4" fmla="*/ 2070315 h 3572001"/>
              <a:gd name="connsiteX5" fmla="*/ 134629 w 2699629"/>
              <a:gd name="connsiteY5" fmla="*/ 0 h 3572001"/>
              <a:gd name="connsiteX0" fmla="*/ 98961 w 2663961"/>
              <a:gd name="connsiteY0" fmla="*/ 0 h 3582445"/>
              <a:gd name="connsiteX1" fmla="*/ 2663961 w 2663961"/>
              <a:gd name="connsiteY1" fmla="*/ 0 h 3582445"/>
              <a:gd name="connsiteX2" fmla="*/ 2663961 w 2663961"/>
              <a:gd name="connsiteY2" fmla="*/ 3492715 h 3582445"/>
              <a:gd name="connsiteX3" fmla="*/ 1670082 w 2663961"/>
              <a:gd name="connsiteY3" fmla="*/ 2412081 h 3582445"/>
              <a:gd name="connsiteX4" fmla="*/ 1013361 w 2663961"/>
              <a:gd name="connsiteY4" fmla="*/ 922235 h 3582445"/>
              <a:gd name="connsiteX5" fmla="*/ 98961 w 2663961"/>
              <a:gd name="connsiteY5" fmla="*/ 0 h 3582445"/>
              <a:gd name="connsiteX0" fmla="*/ 98961 w 2663961"/>
              <a:gd name="connsiteY0" fmla="*/ 0 h 3621698"/>
              <a:gd name="connsiteX1" fmla="*/ 2663961 w 2663961"/>
              <a:gd name="connsiteY1" fmla="*/ 0 h 3621698"/>
              <a:gd name="connsiteX2" fmla="*/ 2663961 w 2663961"/>
              <a:gd name="connsiteY2" fmla="*/ 3492715 h 3621698"/>
              <a:gd name="connsiteX3" fmla="*/ 1670082 w 2663961"/>
              <a:gd name="connsiteY3" fmla="*/ 2412081 h 3621698"/>
              <a:gd name="connsiteX4" fmla="*/ 1013361 w 2663961"/>
              <a:gd name="connsiteY4" fmla="*/ 922235 h 3621698"/>
              <a:gd name="connsiteX5" fmla="*/ 98961 w 2663961"/>
              <a:gd name="connsiteY5" fmla="*/ 0 h 3621698"/>
              <a:gd name="connsiteX0" fmla="*/ 196062 w 2761062"/>
              <a:gd name="connsiteY0" fmla="*/ 0 h 3621698"/>
              <a:gd name="connsiteX1" fmla="*/ 2761062 w 2761062"/>
              <a:gd name="connsiteY1" fmla="*/ 0 h 3621698"/>
              <a:gd name="connsiteX2" fmla="*/ 2761062 w 2761062"/>
              <a:gd name="connsiteY2" fmla="*/ 3492715 h 3621698"/>
              <a:gd name="connsiteX3" fmla="*/ 1767183 w 2761062"/>
              <a:gd name="connsiteY3" fmla="*/ 2412081 h 3621698"/>
              <a:gd name="connsiteX4" fmla="*/ 1110462 w 2761062"/>
              <a:gd name="connsiteY4" fmla="*/ 922235 h 3621698"/>
              <a:gd name="connsiteX5" fmla="*/ 196062 w 2761062"/>
              <a:gd name="connsiteY5" fmla="*/ 0 h 3621698"/>
              <a:gd name="connsiteX0" fmla="*/ 14401 w 2579401"/>
              <a:gd name="connsiteY0" fmla="*/ 0 h 3621698"/>
              <a:gd name="connsiteX1" fmla="*/ 2579401 w 2579401"/>
              <a:gd name="connsiteY1" fmla="*/ 0 h 3621698"/>
              <a:gd name="connsiteX2" fmla="*/ 2579401 w 2579401"/>
              <a:gd name="connsiteY2" fmla="*/ 3492715 h 3621698"/>
              <a:gd name="connsiteX3" fmla="*/ 1585522 w 2579401"/>
              <a:gd name="connsiteY3" fmla="*/ 2412081 h 3621698"/>
              <a:gd name="connsiteX4" fmla="*/ 14401 w 2579401"/>
              <a:gd name="connsiteY4" fmla="*/ 0 h 3621698"/>
              <a:gd name="connsiteX0" fmla="*/ 17418 w 2582418"/>
              <a:gd name="connsiteY0" fmla="*/ 0 h 3552129"/>
              <a:gd name="connsiteX1" fmla="*/ 2582418 w 2582418"/>
              <a:gd name="connsiteY1" fmla="*/ 0 h 3552129"/>
              <a:gd name="connsiteX2" fmla="*/ 2582418 w 2582418"/>
              <a:gd name="connsiteY2" fmla="*/ 3492715 h 3552129"/>
              <a:gd name="connsiteX3" fmla="*/ 1338864 w 2582418"/>
              <a:gd name="connsiteY3" fmla="*/ 1261759 h 3552129"/>
              <a:gd name="connsiteX4" fmla="*/ 17418 w 2582418"/>
              <a:gd name="connsiteY4" fmla="*/ 0 h 3552129"/>
              <a:gd name="connsiteX0" fmla="*/ 17418 w 2582418"/>
              <a:gd name="connsiteY0" fmla="*/ 0 h 3509210"/>
              <a:gd name="connsiteX1" fmla="*/ 2582418 w 2582418"/>
              <a:gd name="connsiteY1" fmla="*/ 0 h 3509210"/>
              <a:gd name="connsiteX2" fmla="*/ 2582418 w 2582418"/>
              <a:gd name="connsiteY2" fmla="*/ 3492715 h 3509210"/>
              <a:gd name="connsiteX3" fmla="*/ 1338864 w 2582418"/>
              <a:gd name="connsiteY3" fmla="*/ 1261759 h 3509210"/>
              <a:gd name="connsiteX4" fmla="*/ 17418 w 2582418"/>
              <a:gd name="connsiteY4" fmla="*/ 0 h 3509210"/>
              <a:gd name="connsiteX0" fmla="*/ 38572 w 2603572"/>
              <a:gd name="connsiteY0" fmla="*/ 0 h 3502535"/>
              <a:gd name="connsiteX1" fmla="*/ 2603572 w 2603572"/>
              <a:gd name="connsiteY1" fmla="*/ 0 h 3502535"/>
              <a:gd name="connsiteX2" fmla="*/ 2603572 w 2603572"/>
              <a:gd name="connsiteY2" fmla="*/ 3492715 h 3502535"/>
              <a:gd name="connsiteX3" fmla="*/ 1360018 w 2603572"/>
              <a:gd name="connsiteY3" fmla="*/ 1261759 h 3502535"/>
              <a:gd name="connsiteX4" fmla="*/ 38572 w 2603572"/>
              <a:gd name="connsiteY4" fmla="*/ 0 h 3502535"/>
              <a:gd name="connsiteX0" fmla="*/ 491394 w 3056394"/>
              <a:gd name="connsiteY0" fmla="*/ 0 h 3505278"/>
              <a:gd name="connsiteX1" fmla="*/ 3056394 w 3056394"/>
              <a:gd name="connsiteY1" fmla="*/ 0 h 3505278"/>
              <a:gd name="connsiteX2" fmla="*/ 3056394 w 3056394"/>
              <a:gd name="connsiteY2" fmla="*/ 3492715 h 3505278"/>
              <a:gd name="connsiteX3" fmla="*/ 564461 w 3056394"/>
              <a:gd name="connsiteY3" fmla="*/ 1996302 h 3505278"/>
              <a:gd name="connsiteX4" fmla="*/ 491394 w 3056394"/>
              <a:gd name="connsiteY4" fmla="*/ 0 h 3505278"/>
              <a:gd name="connsiteX0" fmla="*/ 491394 w 3056394"/>
              <a:gd name="connsiteY0" fmla="*/ 0 h 3504892"/>
              <a:gd name="connsiteX1" fmla="*/ 3056394 w 3056394"/>
              <a:gd name="connsiteY1" fmla="*/ 0 h 3504892"/>
              <a:gd name="connsiteX2" fmla="*/ 3056394 w 3056394"/>
              <a:gd name="connsiteY2" fmla="*/ 3492715 h 3504892"/>
              <a:gd name="connsiteX3" fmla="*/ 564461 w 3056394"/>
              <a:gd name="connsiteY3" fmla="*/ 1913146 h 3504892"/>
              <a:gd name="connsiteX4" fmla="*/ 491394 w 3056394"/>
              <a:gd name="connsiteY4" fmla="*/ 0 h 3504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56394" h="3504892">
                <a:moveTo>
                  <a:pt x="491394" y="0"/>
                </a:moveTo>
                <a:lnTo>
                  <a:pt x="3056394" y="0"/>
                </a:lnTo>
                <a:lnTo>
                  <a:pt x="3056394" y="3492715"/>
                </a:lnTo>
                <a:cubicBezTo>
                  <a:pt x="2849135" y="3703008"/>
                  <a:pt x="1696928" y="1109334"/>
                  <a:pt x="564461" y="1913146"/>
                </a:cubicBezTo>
                <a:cubicBezTo>
                  <a:pt x="-568006" y="2716958"/>
                  <a:pt x="325748" y="402014"/>
                  <a:pt x="491394" y="0"/>
                </a:cubicBezTo>
                <a:close/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97">
            <a:extLst>
              <a:ext uri="{FF2B5EF4-FFF2-40B4-BE49-F238E27FC236}">
                <a16:creationId xmlns:a16="http://schemas.microsoft.com/office/drawing/2014/main" id="{7B933AE2-26B2-EB58-6BC5-FCE129CB3C0E}"/>
              </a:ext>
            </a:extLst>
          </p:cNvPr>
          <p:cNvSpPr/>
          <p:nvPr/>
        </p:nvSpPr>
        <p:spPr>
          <a:xfrm flipH="1" flipV="1">
            <a:off x="0" y="7339736"/>
            <a:ext cx="1372069" cy="3389261"/>
          </a:xfrm>
          <a:custGeom>
            <a:avLst/>
            <a:gdLst>
              <a:gd name="connsiteX0" fmla="*/ 0 w 2565000"/>
              <a:gd name="connsiteY0" fmla="*/ 0 h 3492715"/>
              <a:gd name="connsiteX1" fmla="*/ 2565000 w 2565000"/>
              <a:gd name="connsiteY1" fmla="*/ 0 h 3492715"/>
              <a:gd name="connsiteX2" fmla="*/ 2565000 w 2565000"/>
              <a:gd name="connsiteY2" fmla="*/ 3492715 h 3492715"/>
              <a:gd name="connsiteX3" fmla="*/ 0 w 2565000"/>
              <a:gd name="connsiteY3" fmla="*/ 3492715 h 3492715"/>
              <a:gd name="connsiteX4" fmla="*/ 0 w 2565000"/>
              <a:gd name="connsiteY4" fmla="*/ 0 h 3492715"/>
              <a:gd name="connsiteX0" fmla="*/ 320625 w 2885625"/>
              <a:gd name="connsiteY0" fmla="*/ 0 h 3929304"/>
              <a:gd name="connsiteX1" fmla="*/ 2885625 w 2885625"/>
              <a:gd name="connsiteY1" fmla="*/ 0 h 3929304"/>
              <a:gd name="connsiteX2" fmla="*/ 2885625 w 2885625"/>
              <a:gd name="connsiteY2" fmla="*/ 3492715 h 3929304"/>
              <a:gd name="connsiteX3" fmla="*/ 320625 w 2885625"/>
              <a:gd name="connsiteY3" fmla="*/ 3492715 h 3929304"/>
              <a:gd name="connsiteX4" fmla="*/ 320625 w 2885625"/>
              <a:gd name="connsiteY4" fmla="*/ 0 h 3929304"/>
              <a:gd name="connsiteX0" fmla="*/ 156483 w 2721483"/>
              <a:gd name="connsiteY0" fmla="*/ 0 h 3629925"/>
              <a:gd name="connsiteX1" fmla="*/ 2721483 w 2721483"/>
              <a:gd name="connsiteY1" fmla="*/ 0 h 3629925"/>
              <a:gd name="connsiteX2" fmla="*/ 2721483 w 2721483"/>
              <a:gd name="connsiteY2" fmla="*/ 3492715 h 3629925"/>
              <a:gd name="connsiteX3" fmla="*/ 694963 w 2721483"/>
              <a:gd name="connsiteY3" fmla="*/ 2070315 h 3629925"/>
              <a:gd name="connsiteX4" fmla="*/ 156483 w 2721483"/>
              <a:gd name="connsiteY4" fmla="*/ 0 h 3629925"/>
              <a:gd name="connsiteX0" fmla="*/ 156483 w 2721483"/>
              <a:gd name="connsiteY0" fmla="*/ 0 h 3648004"/>
              <a:gd name="connsiteX1" fmla="*/ 2721483 w 2721483"/>
              <a:gd name="connsiteY1" fmla="*/ 0 h 3648004"/>
              <a:gd name="connsiteX2" fmla="*/ 2721483 w 2721483"/>
              <a:gd name="connsiteY2" fmla="*/ 3492715 h 3648004"/>
              <a:gd name="connsiteX3" fmla="*/ 1402484 w 2721483"/>
              <a:gd name="connsiteY3" fmla="*/ 2940401 h 3648004"/>
              <a:gd name="connsiteX4" fmla="*/ 694963 w 2721483"/>
              <a:gd name="connsiteY4" fmla="*/ 2070315 h 3648004"/>
              <a:gd name="connsiteX5" fmla="*/ 156483 w 2721483"/>
              <a:gd name="connsiteY5" fmla="*/ 0 h 3648004"/>
              <a:gd name="connsiteX0" fmla="*/ 134629 w 2699629"/>
              <a:gd name="connsiteY0" fmla="*/ 0 h 3600041"/>
              <a:gd name="connsiteX1" fmla="*/ 2699629 w 2699629"/>
              <a:gd name="connsiteY1" fmla="*/ 0 h 3600041"/>
              <a:gd name="connsiteX2" fmla="*/ 2699629 w 2699629"/>
              <a:gd name="connsiteY2" fmla="*/ 3492715 h 3600041"/>
              <a:gd name="connsiteX3" fmla="*/ 1705750 w 2699629"/>
              <a:gd name="connsiteY3" fmla="*/ 2412081 h 3600041"/>
              <a:gd name="connsiteX4" fmla="*/ 673109 w 2699629"/>
              <a:gd name="connsiteY4" fmla="*/ 2070315 h 3600041"/>
              <a:gd name="connsiteX5" fmla="*/ 134629 w 2699629"/>
              <a:gd name="connsiteY5" fmla="*/ 0 h 3600041"/>
              <a:gd name="connsiteX0" fmla="*/ 134629 w 2699629"/>
              <a:gd name="connsiteY0" fmla="*/ 0 h 3628481"/>
              <a:gd name="connsiteX1" fmla="*/ 2699629 w 2699629"/>
              <a:gd name="connsiteY1" fmla="*/ 0 h 3628481"/>
              <a:gd name="connsiteX2" fmla="*/ 2699629 w 2699629"/>
              <a:gd name="connsiteY2" fmla="*/ 3492715 h 3628481"/>
              <a:gd name="connsiteX3" fmla="*/ 1705750 w 2699629"/>
              <a:gd name="connsiteY3" fmla="*/ 2412081 h 3628481"/>
              <a:gd name="connsiteX4" fmla="*/ 673109 w 2699629"/>
              <a:gd name="connsiteY4" fmla="*/ 2070315 h 3628481"/>
              <a:gd name="connsiteX5" fmla="*/ 134629 w 2699629"/>
              <a:gd name="connsiteY5" fmla="*/ 0 h 3628481"/>
              <a:gd name="connsiteX0" fmla="*/ 134629 w 2699629"/>
              <a:gd name="connsiteY0" fmla="*/ 0 h 3572001"/>
              <a:gd name="connsiteX1" fmla="*/ 2699629 w 2699629"/>
              <a:gd name="connsiteY1" fmla="*/ 0 h 3572001"/>
              <a:gd name="connsiteX2" fmla="*/ 2699629 w 2699629"/>
              <a:gd name="connsiteY2" fmla="*/ 3492715 h 3572001"/>
              <a:gd name="connsiteX3" fmla="*/ 1705750 w 2699629"/>
              <a:gd name="connsiteY3" fmla="*/ 2412081 h 3572001"/>
              <a:gd name="connsiteX4" fmla="*/ 673109 w 2699629"/>
              <a:gd name="connsiteY4" fmla="*/ 2070315 h 3572001"/>
              <a:gd name="connsiteX5" fmla="*/ 134629 w 2699629"/>
              <a:gd name="connsiteY5" fmla="*/ 0 h 3572001"/>
              <a:gd name="connsiteX0" fmla="*/ 98961 w 2663961"/>
              <a:gd name="connsiteY0" fmla="*/ 0 h 3582445"/>
              <a:gd name="connsiteX1" fmla="*/ 2663961 w 2663961"/>
              <a:gd name="connsiteY1" fmla="*/ 0 h 3582445"/>
              <a:gd name="connsiteX2" fmla="*/ 2663961 w 2663961"/>
              <a:gd name="connsiteY2" fmla="*/ 3492715 h 3582445"/>
              <a:gd name="connsiteX3" fmla="*/ 1670082 w 2663961"/>
              <a:gd name="connsiteY3" fmla="*/ 2412081 h 3582445"/>
              <a:gd name="connsiteX4" fmla="*/ 1013361 w 2663961"/>
              <a:gd name="connsiteY4" fmla="*/ 922235 h 3582445"/>
              <a:gd name="connsiteX5" fmla="*/ 98961 w 2663961"/>
              <a:gd name="connsiteY5" fmla="*/ 0 h 3582445"/>
              <a:gd name="connsiteX0" fmla="*/ 98961 w 2663961"/>
              <a:gd name="connsiteY0" fmla="*/ 0 h 3621698"/>
              <a:gd name="connsiteX1" fmla="*/ 2663961 w 2663961"/>
              <a:gd name="connsiteY1" fmla="*/ 0 h 3621698"/>
              <a:gd name="connsiteX2" fmla="*/ 2663961 w 2663961"/>
              <a:gd name="connsiteY2" fmla="*/ 3492715 h 3621698"/>
              <a:gd name="connsiteX3" fmla="*/ 1670082 w 2663961"/>
              <a:gd name="connsiteY3" fmla="*/ 2412081 h 3621698"/>
              <a:gd name="connsiteX4" fmla="*/ 1013361 w 2663961"/>
              <a:gd name="connsiteY4" fmla="*/ 922235 h 3621698"/>
              <a:gd name="connsiteX5" fmla="*/ 98961 w 2663961"/>
              <a:gd name="connsiteY5" fmla="*/ 0 h 3621698"/>
              <a:gd name="connsiteX0" fmla="*/ 196062 w 2761062"/>
              <a:gd name="connsiteY0" fmla="*/ 0 h 3621698"/>
              <a:gd name="connsiteX1" fmla="*/ 2761062 w 2761062"/>
              <a:gd name="connsiteY1" fmla="*/ 0 h 3621698"/>
              <a:gd name="connsiteX2" fmla="*/ 2761062 w 2761062"/>
              <a:gd name="connsiteY2" fmla="*/ 3492715 h 3621698"/>
              <a:gd name="connsiteX3" fmla="*/ 1767183 w 2761062"/>
              <a:gd name="connsiteY3" fmla="*/ 2412081 h 3621698"/>
              <a:gd name="connsiteX4" fmla="*/ 1110462 w 2761062"/>
              <a:gd name="connsiteY4" fmla="*/ 922235 h 3621698"/>
              <a:gd name="connsiteX5" fmla="*/ 196062 w 2761062"/>
              <a:gd name="connsiteY5" fmla="*/ 0 h 3621698"/>
              <a:gd name="connsiteX0" fmla="*/ 14401 w 2579401"/>
              <a:gd name="connsiteY0" fmla="*/ 0 h 3621698"/>
              <a:gd name="connsiteX1" fmla="*/ 2579401 w 2579401"/>
              <a:gd name="connsiteY1" fmla="*/ 0 h 3621698"/>
              <a:gd name="connsiteX2" fmla="*/ 2579401 w 2579401"/>
              <a:gd name="connsiteY2" fmla="*/ 3492715 h 3621698"/>
              <a:gd name="connsiteX3" fmla="*/ 1585522 w 2579401"/>
              <a:gd name="connsiteY3" fmla="*/ 2412081 h 3621698"/>
              <a:gd name="connsiteX4" fmla="*/ 14401 w 2579401"/>
              <a:gd name="connsiteY4" fmla="*/ 0 h 3621698"/>
              <a:gd name="connsiteX0" fmla="*/ 17418 w 2582418"/>
              <a:gd name="connsiteY0" fmla="*/ 0 h 3552129"/>
              <a:gd name="connsiteX1" fmla="*/ 2582418 w 2582418"/>
              <a:gd name="connsiteY1" fmla="*/ 0 h 3552129"/>
              <a:gd name="connsiteX2" fmla="*/ 2582418 w 2582418"/>
              <a:gd name="connsiteY2" fmla="*/ 3492715 h 3552129"/>
              <a:gd name="connsiteX3" fmla="*/ 1338864 w 2582418"/>
              <a:gd name="connsiteY3" fmla="*/ 1261759 h 3552129"/>
              <a:gd name="connsiteX4" fmla="*/ 17418 w 2582418"/>
              <a:gd name="connsiteY4" fmla="*/ 0 h 3552129"/>
              <a:gd name="connsiteX0" fmla="*/ 17418 w 2582418"/>
              <a:gd name="connsiteY0" fmla="*/ 0 h 3509210"/>
              <a:gd name="connsiteX1" fmla="*/ 2582418 w 2582418"/>
              <a:gd name="connsiteY1" fmla="*/ 0 h 3509210"/>
              <a:gd name="connsiteX2" fmla="*/ 2582418 w 2582418"/>
              <a:gd name="connsiteY2" fmla="*/ 3492715 h 3509210"/>
              <a:gd name="connsiteX3" fmla="*/ 1338864 w 2582418"/>
              <a:gd name="connsiteY3" fmla="*/ 1261759 h 3509210"/>
              <a:gd name="connsiteX4" fmla="*/ 17418 w 2582418"/>
              <a:gd name="connsiteY4" fmla="*/ 0 h 3509210"/>
              <a:gd name="connsiteX0" fmla="*/ 38572 w 2603572"/>
              <a:gd name="connsiteY0" fmla="*/ 0 h 3502535"/>
              <a:gd name="connsiteX1" fmla="*/ 2603572 w 2603572"/>
              <a:gd name="connsiteY1" fmla="*/ 0 h 3502535"/>
              <a:gd name="connsiteX2" fmla="*/ 2603572 w 2603572"/>
              <a:gd name="connsiteY2" fmla="*/ 3492715 h 3502535"/>
              <a:gd name="connsiteX3" fmla="*/ 1360018 w 2603572"/>
              <a:gd name="connsiteY3" fmla="*/ 1261759 h 3502535"/>
              <a:gd name="connsiteX4" fmla="*/ 38572 w 2603572"/>
              <a:gd name="connsiteY4" fmla="*/ 0 h 3502535"/>
              <a:gd name="connsiteX0" fmla="*/ 491394 w 3056394"/>
              <a:gd name="connsiteY0" fmla="*/ 0 h 3505278"/>
              <a:gd name="connsiteX1" fmla="*/ 3056394 w 3056394"/>
              <a:gd name="connsiteY1" fmla="*/ 0 h 3505278"/>
              <a:gd name="connsiteX2" fmla="*/ 3056394 w 3056394"/>
              <a:gd name="connsiteY2" fmla="*/ 3492715 h 3505278"/>
              <a:gd name="connsiteX3" fmla="*/ 564461 w 3056394"/>
              <a:gd name="connsiteY3" fmla="*/ 1996302 h 3505278"/>
              <a:gd name="connsiteX4" fmla="*/ 491394 w 3056394"/>
              <a:gd name="connsiteY4" fmla="*/ 0 h 3505278"/>
              <a:gd name="connsiteX0" fmla="*/ 491394 w 3056394"/>
              <a:gd name="connsiteY0" fmla="*/ 0 h 3504892"/>
              <a:gd name="connsiteX1" fmla="*/ 3056394 w 3056394"/>
              <a:gd name="connsiteY1" fmla="*/ 0 h 3504892"/>
              <a:gd name="connsiteX2" fmla="*/ 3056394 w 3056394"/>
              <a:gd name="connsiteY2" fmla="*/ 3492715 h 3504892"/>
              <a:gd name="connsiteX3" fmla="*/ 564461 w 3056394"/>
              <a:gd name="connsiteY3" fmla="*/ 1913146 h 3504892"/>
              <a:gd name="connsiteX4" fmla="*/ 491394 w 3056394"/>
              <a:gd name="connsiteY4" fmla="*/ 0 h 3504892"/>
              <a:gd name="connsiteX0" fmla="*/ 72883 w 2637883"/>
              <a:gd name="connsiteY0" fmla="*/ 0 h 3501554"/>
              <a:gd name="connsiteX1" fmla="*/ 2637883 w 2637883"/>
              <a:gd name="connsiteY1" fmla="*/ 0 h 3501554"/>
              <a:gd name="connsiteX2" fmla="*/ 2637883 w 2637883"/>
              <a:gd name="connsiteY2" fmla="*/ 3492715 h 3501554"/>
              <a:gd name="connsiteX3" fmla="*/ 1073924 w 2637883"/>
              <a:gd name="connsiteY3" fmla="*/ 887557 h 3501554"/>
              <a:gd name="connsiteX4" fmla="*/ 72883 w 2637883"/>
              <a:gd name="connsiteY4" fmla="*/ 0 h 3501554"/>
              <a:gd name="connsiteX0" fmla="*/ 11895 w 2576895"/>
              <a:gd name="connsiteY0" fmla="*/ 0 h 3506875"/>
              <a:gd name="connsiteX1" fmla="*/ 2576895 w 2576895"/>
              <a:gd name="connsiteY1" fmla="*/ 0 h 3506875"/>
              <a:gd name="connsiteX2" fmla="*/ 2576895 w 2576895"/>
              <a:gd name="connsiteY2" fmla="*/ 3492715 h 3506875"/>
              <a:gd name="connsiteX3" fmla="*/ 1012936 w 2576895"/>
              <a:gd name="connsiteY3" fmla="*/ 887557 h 3506875"/>
              <a:gd name="connsiteX4" fmla="*/ 11895 w 2576895"/>
              <a:gd name="connsiteY4" fmla="*/ 0 h 3506875"/>
              <a:gd name="connsiteX0" fmla="*/ 8071 w 2573071"/>
              <a:gd name="connsiteY0" fmla="*/ 0 h 3509550"/>
              <a:gd name="connsiteX1" fmla="*/ 2573071 w 2573071"/>
              <a:gd name="connsiteY1" fmla="*/ 0 h 3509550"/>
              <a:gd name="connsiteX2" fmla="*/ 2573071 w 2573071"/>
              <a:gd name="connsiteY2" fmla="*/ 3492715 h 3509550"/>
              <a:gd name="connsiteX3" fmla="*/ 1826283 w 2573071"/>
              <a:gd name="connsiteY3" fmla="*/ 1261758 h 3509550"/>
              <a:gd name="connsiteX4" fmla="*/ 8071 w 2573071"/>
              <a:gd name="connsiteY4" fmla="*/ 0 h 3509550"/>
              <a:gd name="connsiteX0" fmla="*/ 7655 w 2572655"/>
              <a:gd name="connsiteY0" fmla="*/ 0 h 3510158"/>
              <a:gd name="connsiteX1" fmla="*/ 2572655 w 2572655"/>
              <a:gd name="connsiteY1" fmla="*/ 0 h 3510158"/>
              <a:gd name="connsiteX2" fmla="*/ 2572655 w 2572655"/>
              <a:gd name="connsiteY2" fmla="*/ 3492715 h 3510158"/>
              <a:gd name="connsiteX3" fmla="*/ 1964371 w 2572655"/>
              <a:gd name="connsiteY3" fmla="*/ 1331055 h 3510158"/>
              <a:gd name="connsiteX4" fmla="*/ 7655 w 2572655"/>
              <a:gd name="connsiteY4" fmla="*/ 0 h 3510158"/>
              <a:gd name="connsiteX0" fmla="*/ 10791 w 2575791"/>
              <a:gd name="connsiteY0" fmla="*/ 0 h 3510159"/>
              <a:gd name="connsiteX1" fmla="*/ 2575791 w 2575791"/>
              <a:gd name="connsiteY1" fmla="*/ 0 h 3510159"/>
              <a:gd name="connsiteX2" fmla="*/ 2575791 w 2575791"/>
              <a:gd name="connsiteY2" fmla="*/ 3492715 h 3510159"/>
              <a:gd name="connsiteX3" fmla="*/ 1187993 w 2575791"/>
              <a:gd name="connsiteY3" fmla="*/ 1331055 h 3510159"/>
              <a:gd name="connsiteX4" fmla="*/ 10791 w 2575791"/>
              <a:gd name="connsiteY4" fmla="*/ 0 h 3510159"/>
              <a:gd name="connsiteX0" fmla="*/ 33346 w 2598346"/>
              <a:gd name="connsiteY0" fmla="*/ 0 h 3505273"/>
              <a:gd name="connsiteX1" fmla="*/ 2598346 w 2598346"/>
              <a:gd name="connsiteY1" fmla="*/ 0 h 3505273"/>
              <a:gd name="connsiteX2" fmla="*/ 2598346 w 2598346"/>
              <a:gd name="connsiteY2" fmla="*/ 3492715 h 3505273"/>
              <a:gd name="connsiteX3" fmla="*/ 1210548 w 2598346"/>
              <a:gd name="connsiteY3" fmla="*/ 1331055 h 3505273"/>
              <a:gd name="connsiteX4" fmla="*/ 33346 w 2598346"/>
              <a:gd name="connsiteY4" fmla="*/ 0 h 3505273"/>
              <a:gd name="connsiteX0" fmla="*/ 36263 w 2601263"/>
              <a:gd name="connsiteY0" fmla="*/ 0 h 3502932"/>
              <a:gd name="connsiteX1" fmla="*/ 2601263 w 2601263"/>
              <a:gd name="connsiteY1" fmla="*/ 0 h 3502932"/>
              <a:gd name="connsiteX2" fmla="*/ 2601263 w 2601263"/>
              <a:gd name="connsiteY2" fmla="*/ 3492715 h 3502932"/>
              <a:gd name="connsiteX3" fmla="*/ 1159332 w 2601263"/>
              <a:gd name="connsiteY3" fmla="*/ 725988 h 3502932"/>
              <a:gd name="connsiteX4" fmla="*/ 36263 w 2601263"/>
              <a:gd name="connsiteY4" fmla="*/ 0 h 3502932"/>
              <a:gd name="connsiteX0" fmla="*/ 36263 w 2601263"/>
              <a:gd name="connsiteY0" fmla="*/ 0 h 3511899"/>
              <a:gd name="connsiteX1" fmla="*/ 2601263 w 2601263"/>
              <a:gd name="connsiteY1" fmla="*/ 0 h 3511899"/>
              <a:gd name="connsiteX2" fmla="*/ 2601263 w 2601263"/>
              <a:gd name="connsiteY2" fmla="*/ 3492715 h 3511899"/>
              <a:gd name="connsiteX3" fmla="*/ 1866974 w 2601263"/>
              <a:gd name="connsiteY3" fmla="*/ 1373710 h 3511899"/>
              <a:gd name="connsiteX4" fmla="*/ 1159332 w 2601263"/>
              <a:gd name="connsiteY4" fmla="*/ 725988 h 3511899"/>
              <a:gd name="connsiteX5" fmla="*/ 36263 w 2601263"/>
              <a:gd name="connsiteY5" fmla="*/ 0 h 3511899"/>
              <a:gd name="connsiteX0" fmla="*/ 18282 w 2583282"/>
              <a:gd name="connsiteY0" fmla="*/ 0 h 3520457"/>
              <a:gd name="connsiteX1" fmla="*/ 2583282 w 2583282"/>
              <a:gd name="connsiteY1" fmla="*/ 0 h 3520457"/>
              <a:gd name="connsiteX2" fmla="*/ 2583282 w 2583282"/>
              <a:gd name="connsiteY2" fmla="*/ 3492715 h 3520457"/>
              <a:gd name="connsiteX3" fmla="*/ 1708247 w 2583282"/>
              <a:gd name="connsiteY3" fmla="*/ 2010623 h 3520457"/>
              <a:gd name="connsiteX4" fmla="*/ 1141351 w 2583282"/>
              <a:gd name="connsiteY4" fmla="*/ 725988 h 3520457"/>
              <a:gd name="connsiteX5" fmla="*/ 18282 w 2583282"/>
              <a:gd name="connsiteY5" fmla="*/ 0 h 3520457"/>
              <a:gd name="connsiteX0" fmla="*/ 18282 w 2583282"/>
              <a:gd name="connsiteY0" fmla="*/ 0 h 3520457"/>
              <a:gd name="connsiteX1" fmla="*/ 2583282 w 2583282"/>
              <a:gd name="connsiteY1" fmla="*/ 0 h 3520457"/>
              <a:gd name="connsiteX2" fmla="*/ 2583282 w 2583282"/>
              <a:gd name="connsiteY2" fmla="*/ 3492715 h 3520457"/>
              <a:gd name="connsiteX3" fmla="*/ 1708247 w 2583282"/>
              <a:gd name="connsiteY3" fmla="*/ 2010623 h 3520457"/>
              <a:gd name="connsiteX4" fmla="*/ 1141351 w 2583282"/>
              <a:gd name="connsiteY4" fmla="*/ 725988 h 3520457"/>
              <a:gd name="connsiteX5" fmla="*/ 18282 w 2583282"/>
              <a:gd name="connsiteY5" fmla="*/ 0 h 3520457"/>
              <a:gd name="connsiteX0" fmla="*/ 18282 w 2583282"/>
              <a:gd name="connsiteY0" fmla="*/ 0 h 3544074"/>
              <a:gd name="connsiteX1" fmla="*/ 2583282 w 2583282"/>
              <a:gd name="connsiteY1" fmla="*/ 0 h 3544074"/>
              <a:gd name="connsiteX2" fmla="*/ 2583282 w 2583282"/>
              <a:gd name="connsiteY2" fmla="*/ 3492715 h 3544074"/>
              <a:gd name="connsiteX3" fmla="*/ 1708247 w 2583282"/>
              <a:gd name="connsiteY3" fmla="*/ 2010623 h 3544074"/>
              <a:gd name="connsiteX4" fmla="*/ 1141351 w 2583282"/>
              <a:gd name="connsiteY4" fmla="*/ 725988 h 3544074"/>
              <a:gd name="connsiteX5" fmla="*/ 18282 w 2583282"/>
              <a:gd name="connsiteY5" fmla="*/ 0 h 3544074"/>
              <a:gd name="connsiteX0" fmla="*/ 17626 w 2582626"/>
              <a:gd name="connsiteY0" fmla="*/ 0 h 3561041"/>
              <a:gd name="connsiteX1" fmla="*/ 2582626 w 2582626"/>
              <a:gd name="connsiteY1" fmla="*/ 0 h 3561041"/>
              <a:gd name="connsiteX2" fmla="*/ 2582626 w 2582626"/>
              <a:gd name="connsiteY2" fmla="*/ 3492715 h 3561041"/>
              <a:gd name="connsiteX3" fmla="*/ 1447753 w 2582626"/>
              <a:gd name="connsiteY3" fmla="*/ 2424616 h 3561041"/>
              <a:gd name="connsiteX4" fmla="*/ 1140695 w 2582626"/>
              <a:gd name="connsiteY4" fmla="*/ 725988 h 3561041"/>
              <a:gd name="connsiteX5" fmla="*/ 17626 w 2582626"/>
              <a:gd name="connsiteY5" fmla="*/ 0 h 3561041"/>
              <a:gd name="connsiteX0" fmla="*/ 12535 w 2577535"/>
              <a:gd name="connsiteY0" fmla="*/ 0 h 3560232"/>
              <a:gd name="connsiteX1" fmla="*/ 2577535 w 2577535"/>
              <a:gd name="connsiteY1" fmla="*/ 0 h 3560232"/>
              <a:gd name="connsiteX2" fmla="*/ 2577535 w 2577535"/>
              <a:gd name="connsiteY2" fmla="*/ 3492715 h 3560232"/>
              <a:gd name="connsiteX3" fmla="*/ 1442662 w 2577535"/>
              <a:gd name="connsiteY3" fmla="*/ 2424616 h 3560232"/>
              <a:gd name="connsiteX4" fmla="*/ 1611973 w 2577535"/>
              <a:gd name="connsiteY4" fmla="*/ 1076290 h 3560232"/>
              <a:gd name="connsiteX5" fmla="*/ 12535 w 2577535"/>
              <a:gd name="connsiteY5" fmla="*/ 0 h 3560232"/>
              <a:gd name="connsiteX0" fmla="*/ 18590 w 2583590"/>
              <a:gd name="connsiteY0" fmla="*/ 0 h 3560232"/>
              <a:gd name="connsiteX1" fmla="*/ 2583590 w 2583590"/>
              <a:gd name="connsiteY1" fmla="*/ 0 h 3560232"/>
              <a:gd name="connsiteX2" fmla="*/ 2583590 w 2583590"/>
              <a:gd name="connsiteY2" fmla="*/ 3492715 h 3560232"/>
              <a:gd name="connsiteX3" fmla="*/ 1448717 w 2583590"/>
              <a:gd name="connsiteY3" fmla="*/ 2424616 h 3560232"/>
              <a:gd name="connsiteX4" fmla="*/ 1618028 w 2583590"/>
              <a:gd name="connsiteY4" fmla="*/ 1076290 h 3560232"/>
              <a:gd name="connsiteX5" fmla="*/ 18590 w 2583590"/>
              <a:gd name="connsiteY5" fmla="*/ 0 h 3560232"/>
              <a:gd name="connsiteX0" fmla="*/ 18590 w 2583590"/>
              <a:gd name="connsiteY0" fmla="*/ 0 h 3554799"/>
              <a:gd name="connsiteX1" fmla="*/ 2583590 w 2583590"/>
              <a:gd name="connsiteY1" fmla="*/ 0 h 3554799"/>
              <a:gd name="connsiteX2" fmla="*/ 2583590 w 2583590"/>
              <a:gd name="connsiteY2" fmla="*/ 3492715 h 3554799"/>
              <a:gd name="connsiteX3" fmla="*/ 1448717 w 2583590"/>
              <a:gd name="connsiteY3" fmla="*/ 2424616 h 3554799"/>
              <a:gd name="connsiteX4" fmla="*/ 1618028 w 2583590"/>
              <a:gd name="connsiteY4" fmla="*/ 1076290 h 3554799"/>
              <a:gd name="connsiteX5" fmla="*/ 18590 w 2583590"/>
              <a:gd name="connsiteY5" fmla="*/ 0 h 3554799"/>
              <a:gd name="connsiteX0" fmla="*/ 26337 w 2591337"/>
              <a:gd name="connsiteY0" fmla="*/ 0 h 3563676"/>
              <a:gd name="connsiteX1" fmla="*/ 2591337 w 2591337"/>
              <a:gd name="connsiteY1" fmla="*/ 0 h 3563676"/>
              <a:gd name="connsiteX2" fmla="*/ 2591337 w 2591337"/>
              <a:gd name="connsiteY2" fmla="*/ 3492715 h 3563676"/>
              <a:gd name="connsiteX3" fmla="*/ 1456464 w 2591337"/>
              <a:gd name="connsiteY3" fmla="*/ 2424616 h 3563676"/>
              <a:gd name="connsiteX4" fmla="*/ 1290151 w 2591337"/>
              <a:gd name="connsiteY4" fmla="*/ 683527 h 3563676"/>
              <a:gd name="connsiteX5" fmla="*/ 26337 w 2591337"/>
              <a:gd name="connsiteY5" fmla="*/ 0 h 3563676"/>
              <a:gd name="connsiteX0" fmla="*/ 26337 w 2591337"/>
              <a:gd name="connsiteY0" fmla="*/ 0 h 3532404"/>
              <a:gd name="connsiteX1" fmla="*/ 2591337 w 2591337"/>
              <a:gd name="connsiteY1" fmla="*/ 0 h 3532404"/>
              <a:gd name="connsiteX2" fmla="*/ 2591337 w 2591337"/>
              <a:gd name="connsiteY2" fmla="*/ 3492715 h 3532404"/>
              <a:gd name="connsiteX3" fmla="*/ 1456464 w 2591337"/>
              <a:gd name="connsiteY3" fmla="*/ 2424616 h 3532404"/>
              <a:gd name="connsiteX4" fmla="*/ 1290151 w 2591337"/>
              <a:gd name="connsiteY4" fmla="*/ 683527 h 3532404"/>
              <a:gd name="connsiteX5" fmla="*/ 26337 w 2591337"/>
              <a:gd name="connsiteY5" fmla="*/ 0 h 3532404"/>
              <a:gd name="connsiteX0" fmla="*/ 26337 w 2591337"/>
              <a:gd name="connsiteY0" fmla="*/ 0 h 3541116"/>
              <a:gd name="connsiteX1" fmla="*/ 2591337 w 2591337"/>
              <a:gd name="connsiteY1" fmla="*/ 0 h 3541116"/>
              <a:gd name="connsiteX2" fmla="*/ 2591337 w 2591337"/>
              <a:gd name="connsiteY2" fmla="*/ 3492715 h 3541116"/>
              <a:gd name="connsiteX3" fmla="*/ 1456464 w 2591337"/>
              <a:gd name="connsiteY3" fmla="*/ 2424616 h 3541116"/>
              <a:gd name="connsiteX4" fmla="*/ 1290151 w 2591337"/>
              <a:gd name="connsiteY4" fmla="*/ 683527 h 3541116"/>
              <a:gd name="connsiteX5" fmla="*/ 26337 w 2591337"/>
              <a:gd name="connsiteY5" fmla="*/ 0 h 354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91337" h="3541116">
                <a:moveTo>
                  <a:pt x="26337" y="0"/>
                </a:moveTo>
                <a:lnTo>
                  <a:pt x="2591337" y="0"/>
                </a:lnTo>
                <a:lnTo>
                  <a:pt x="2591337" y="3492715"/>
                </a:lnTo>
                <a:cubicBezTo>
                  <a:pt x="2445498" y="3827819"/>
                  <a:pt x="2452842" y="2308977"/>
                  <a:pt x="1456464" y="2424616"/>
                </a:cubicBezTo>
                <a:cubicBezTo>
                  <a:pt x="460086" y="2540255"/>
                  <a:pt x="2080661" y="758558"/>
                  <a:pt x="1290151" y="683527"/>
                </a:cubicBezTo>
                <a:cubicBezTo>
                  <a:pt x="499641" y="608496"/>
                  <a:pt x="-139309" y="402014"/>
                  <a:pt x="26337" y="0"/>
                </a:cubicBezTo>
                <a:close/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C9A4E1D0-342E-99B6-0B6A-88F58AD68C0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80" b="4458"/>
          <a:stretch/>
        </p:blipFill>
        <p:spPr>
          <a:xfrm>
            <a:off x="-1" y="0"/>
            <a:ext cx="7559675" cy="3423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46FE734-FC46-5D04-0591-FA4328F0DB7F}"/>
              </a:ext>
            </a:extLst>
          </p:cNvPr>
          <p:cNvSpPr/>
          <p:nvPr/>
        </p:nvSpPr>
        <p:spPr>
          <a:xfrm>
            <a:off x="-1" y="5446"/>
            <a:ext cx="7559675" cy="3423001"/>
          </a:xfrm>
          <a:prstGeom prst="rect">
            <a:avLst/>
          </a:prstGeom>
          <a:gradFill>
            <a:gsLst>
              <a:gs pos="0">
                <a:srgbClr val="FF0066">
                  <a:alpha val="22000"/>
                </a:srgbClr>
              </a:gs>
              <a:gs pos="100000">
                <a:schemeClr val="bg1"/>
              </a:gs>
              <a:gs pos="72000">
                <a:schemeClr val="bg1">
                  <a:alpha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A5B1FB-19CD-33E3-495C-F8A843BA0402}"/>
              </a:ext>
            </a:extLst>
          </p:cNvPr>
          <p:cNvSpPr/>
          <p:nvPr/>
        </p:nvSpPr>
        <p:spPr>
          <a:xfrm>
            <a:off x="442304" y="764630"/>
            <a:ext cx="6791616" cy="95228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1600" sx="102000" sy="102000" algn="ctr" rotWithShape="0">
              <a:prstClr val="black">
                <a:alpha val="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202">
            <a:extLst>
              <a:ext uri="{FF2B5EF4-FFF2-40B4-BE49-F238E27FC236}">
                <a16:creationId xmlns:a16="http://schemas.microsoft.com/office/drawing/2014/main" id="{5990F3AE-2CA2-2ADF-4E8C-865EE6C22803}"/>
              </a:ext>
            </a:extLst>
          </p:cNvPr>
          <p:cNvGrpSpPr/>
          <p:nvPr/>
        </p:nvGrpSpPr>
        <p:grpSpPr>
          <a:xfrm>
            <a:off x="3771183" y="778285"/>
            <a:ext cx="3462737" cy="3621699"/>
            <a:chOff x="3637937" y="767999"/>
            <a:chExt cx="2761062" cy="3621699"/>
          </a:xfrm>
        </p:grpSpPr>
        <p:sp>
          <p:nvSpPr>
            <p:cNvPr id="10" name="Rectangle 197">
              <a:extLst>
                <a:ext uri="{FF2B5EF4-FFF2-40B4-BE49-F238E27FC236}">
                  <a16:creationId xmlns:a16="http://schemas.microsoft.com/office/drawing/2014/main" id="{71641B89-57DF-E0E5-CC13-A2C38768C50F}"/>
                </a:ext>
              </a:extLst>
            </p:cNvPr>
            <p:cNvSpPr/>
            <p:nvPr/>
          </p:nvSpPr>
          <p:spPr>
            <a:xfrm>
              <a:off x="3637937" y="768000"/>
              <a:ext cx="2761062" cy="3621698"/>
            </a:xfrm>
            <a:custGeom>
              <a:avLst/>
              <a:gdLst>
                <a:gd name="connsiteX0" fmla="*/ 0 w 2565000"/>
                <a:gd name="connsiteY0" fmla="*/ 0 h 3492715"/>
                <a:gd name="connsiteX1" fmla="*/ 2565000 w 2565000"/>
                <a:gd name="connsiteY1" fmla="*/ 0 h 3492715"/>
                <a:gd name="connsiteX2" fmla="*/ 2565000 w 2565000"/>
                <a:gd name="connsiteY2" fmla="*/ 3492715 h 3492715"/>
                <a:gd name="connsiteX3" fmla="*/ 0 w 2565000"/>
                <a:gd name="connsiteY3" fmla="*/ 3492715 h 3492715"/>
                <a:gd name="connsiteX4" fmla="*/ 0 w 2565000"/>
                <a:gd name="connsiteY4" fmla="*/ 0 h 3492715"/>
                <a:gd name="connsiteX0" fmla="*/ 320625 w 2885625"/>
                <a:gd name="connsiteY0" fmla="*/ 0 h 3929304"/>
                <a:gd name="connsiteX1" fmla="*/ 2885625 w 2885625"/>
                <a:gd name="connsiteY1" fmla="*/ 0 h 3929304"/>
                <a:gd name="connsiteX2" fmla="*/ 2885625 w 2885625"/>
                <a:gd name="connsiteY2" fmla="*/ 3492715 h 3929304"/>
                <a:gd name="connsiteX3" fmla="*/ 320625 w 2885625"/>
                <a:gd name="connsiteY3" fmla="*/ 3492715 h 3929304"/>
                <a:gd name="connsiteX4" fmla="*/ 320625 w 2885625"/>
                <a:gd name="connsiteY4" fmla="*/ 0 h 3929304"/>
                <a:gd name="connsiteX0" fmla="*/ 156483 w 2721483"/>
                <a:gd name="connsiteY0" fmla="*/ 0 h 3629925"/>
                <a:gd name="connsiteX1" fmla="*/ 2721483 w 2721483"/>
                <a:gd name="connsiteY1" fmla="*/ 0 h 3629925"/>
                <a:gd name="connsiteX2" fmla="*/ 2721483 w 2721483"/>
                <a:gd name="connsiteY2" fmla="*/ 3492715 h 3629925"/>
                <a:gd name="connsiteX3" fmla="*/ 694963 w 2721483"/>
                <a:gd name="connsiteY3" fmla="*/ 2070315 h 3629925"/>
                <a:gd name="connsiteX4" fmla="*/ 156483 w 2721483"/>
                <a:gd name="connsiteY4" fmla="*/ 0 h 3629925"/>
                <a:gd name="connsiteX0" fmla="*/ 156483 w 2721483"/>
                <a:gd name="connsiteY0" fmla="*/ 0 h 3648004"/>
                <a:gd name="connsiteX1" fmla="*/ 2721483 w 2721483"/>
                <a:gd name="connsiteY1" fmla="*/ 0 h 3648004"/>
                <a:gd name="connsiteX2" fmla="*/ 2721483 w 2721483"/>
                <a:gd name="connsiteY2" fmla="*/ 3492715 h 3648004"/>
                <a:gd name="connsiteX3" fmla="*/ 1402484 w 2721483"/>
                <a:gd name="connsiteY3" fmla="*/ 2940401 h 3648004"/>
                <a:gd name="connsiteX4" fmla="*/ 694963 w 2721483"/>
                <a:gd name="connsiteY4" fmla="*/ 2070315 h 3648004"/>
                <a:gd name="connsiteX5" fmla="*/ 156483 w 2721483"/>
                <a:gd name="connsiteY5" fmla="*/ 0 h 3648004"/>
                <a:gd name="connsiteX0" fmla="*/ 134629 w 2699629"/>
                <a:gd name="connsiteY0" fmla="*/ 0 h 3600041"/>
                <a:gd name="connsiteX1" fmla="*/ 2699629 w 2699629"/>
                <a:gd name="connsiteY1" fmla="*/ 0 h 3600041"/>
                <a:gd name="connsiteX2" fmla="*/ 2699629 w 2699629"/>
                <a:gd name="connsiteY2" fmla="*/ 3492715 h 3600041"/>
                <a:gd name="connsiteX3" fmla="*/ 1705750 w 2699629"/>
                <a:gd name="connsiteY3" fmla="*/ 2412081 h 3600041"/>
                <a:gd name="connsiteX4" fmla="*/ 673109 w 2699629"/>
                <a:gd name="connsiteY4" fmla="*/ 2070315 h 3600041"/>
                <a:gd name="connsiteX5" fmla="*/ 134629 w 2699629"/>
                <a:gd name="connsiteY5" fmla="*/ 0 h 3600041"/>
                <a:gd name="connsiteX0" fmla="*/ 134629 w 2699629"/>
                <a:gd name="connsiteY0" fmla="*/ 0 h 3628481"/>
                <a:gd name="connsiteX1" fmla="*/ 2699629 w 2699629"/>
                <a:gd name="connsiteY1" fmla="*/ 0 h 3628481"/>
                <a:gd name="connsiteX2" fmla="*/ 2699629 w 2699629"/>
                <a:gd name="connsiteY2" fmla="*/ 3492715 h 3628481"/>
                <a:gd name="connsiteX3" fmla="*/ 1705750 w 2699629"/>
                <a:gd name="connsiteY3" fmla="*/ 2412081 h 3628481"/>
                <a:gd name="connsiteX4" fmla="*/ 673109 w 2699629"/>
                <a:gd name="connsiteY4" fmla="*/ 2070315 h 3628481"/>
                <a:gd name="connsiteX5" fmla="*/ 134629 w 2699629"/>
                <a:gd name="connsiteY5" fmla="*/ 0 h 3628481"/>
                <a:gd name="connsiteX0" fmla="*/ 134629 w 2699629"/>
                <a:gd name="connsiteY0" fmla="*/ 0 h 3572001"/>
                <a:gd name="connsiteX1" fmla="*/ 2699629 w 2699629"/>
                <a:gd name="connsiteY1" fmla="*/ 0 h 3572001"/>
                <a:gd name="connsiteX2" fmla="*/ 2699629 w 2699629"/>
                <a:gd name="connsiteY2" fmla="*/ 3492715 h 3572001"/>
                <a:gd name="connsiteX3" fmla="*/ 1705750 w 2699629"/>
                <a:gd name="connsiteY3" fmla="*/ 2412081 h 3572001"/>
                <a:gd name="connsiteX4" fmla="*/ 673109 w 2699629"/>
                <a:gd name="connsiteY4" fmla="*/ 2070315 h 3572001"/>
                <a:gd name="connsiteX5" fmla="*/ 134629 w 2699629"/>
                <a:gd name="connsiteY5" fmla="*/ 0 h 3572001"/>
                <a:gd name="connsiteX0" fmla="*/ 98961 w 2663961"/>
                <a:gd name="connsiteY0" fmla="*/ 0 h 3582445"/>
                <a:gd name="connsiteX1" fmla="*/ 2663961 w 2663961"/>
                <a:gd name="connsiteY1" fmla="*/ 0 h 3582445"/>
                <a:gd name="connsiteX2" fmla="*/ 2663961 w 2663961"/>
                <a:gd name="connsiteY2" fmla="*/ 3492715 h 3582445"/>
                <a:gd name="connsiteX3" fmla="*/ 1670082 w 2663961"/>
                <a:gd name="connsiteY3" fmla="*/ 2412081 h 3582445"/>
                <a:gd name="connsiteX4" fmla="*/ 1013361 w 2663961"/>
                <a:gd name="connsiteY4" fmla="*/ 922235 h 3582445"/>
                <a:gd name="connsiteX5" fmla="*/ 98961 w 2663961"/>
                <a:gd name="connsiteY5" fmla="*/ 0 h 3582445"/>
                <a:gd name="connsiteX0" fmla="*/ 98961 w 2663961"/>
                <a:gd name="connsiteY0" fmla="*/ 0 h 3621698"/>
                <a:gd name="connsiteX1" fmla="*/ 2663961 w 2663961"/>
                <a:gd name="connsiteY1" fmla="*/ 0 h 3621698"/>
                <a:gd name="connsiteX2" fmla="*/ 2663961 w 2663961"/>
                <a:gd name="connsiteY2" fmla="*/ 3492715 h 3621698"/>
                <a:gd name="connsiteX3" fmla="*/ 1670082 w 2663961"/>
                <a:gd name="connsiteY3" fmla="*/ 2412081 h 3621698"/>
                <a:gd name="connsiteX4" fmla="*/ 1013361 w 2663961"/>
                <a:gd name="connsiteY4" fmla="*/ 922235 h 3621698"/>
                <a:gd name="connsiteX5" fmla="*/ 98961 w 2663961"/>
                <a:gd name="connsiteY5" fmla="*/ 0 h 3621698"/>
                <a:gd name="connsiteX0" fmla="*/ 196062 w 2761062"/>
                <a:gd name="connsiteY0" fmla="*/ 0 h 3621698"/>
                <a:gd name="connsiteX1" fmla="*/ 2761062 w 2761062"/>
                <a:gd name="connsiteY1" fmla="*/ 0 h 3621698"/>
                <a:gd name="connsiteX2" fmla="*/ 2761062 w 2761062"/>
                <a:gd name="connsiteY2" fmla="*/ 3492715 h 3621698"/>
                <a:gd name="connsiteX3" fmla="*/ 1767183 w 2761062"/>
                <a:gd name="connsiteY3" fmla="*/ 2412081 h 3621698"/>
                <a:gd name="connsiteX4" fmla="*/ 1110462 w 2761062"/>
                <a:gd name="connsiteY4" fmla="*/ 922235 h 3621698"/>
                <a:gd name="connsiteX5" fmla="*/ 196062 w 2761062"/>
                <a:gd name="connsiteY5" fmla="*/ 0 h 362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61062" h="3621698">
                  <a:moveTo>
                    <a:pt x="196062" y="0"/>
                  </a:moveTo>
                  <a:lnTo>
                    <a:pt x="2761062" y="0"/>
                  </a:lnTo>
                  <a:lnTo>
                    <a:pt x="2761062" y="3492715"/>
                  </a:lnTo>
                  <a:cubicBezTo>
                    <a:pt x="2595416" y="3894729"/>
                    <a:pt x="1188843" y="3307854"/>
                    <a:pt x="1767183" y="2412081"/>
                  </a:cubicBezTo>
                  <a:cubicBezTo>
                    <a:pt x="2345523" y="1516308"/>
                    <a:pt x="2195275" y="663848"/>
                    <a:pt x="1110462" y="922235"/>
                  </a:cubicBezTo>
                  <a:cubicBezTo>
                    <a:pt x="25649" y="1180622"/>
                    <a:pt x="-231438" y="582119"/>
                    <a:pt x="196062" y="0"/>
                  </a:cubicBezTo>
                  <a:close/>
                </a:path>
              </a:pathLst>
            </a:custGeom>
            <a:solidFill>
              <a:srgbClr val="FF0066">
                <a:alpha val="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97">
              <a:extLst>
                <a:ext uri="{FF2B5EF4-FFF2-40B4-BE49-F238E27FC236}">
                  <a16:creationId xmlns:a16="http://schemas.microsoft.com/office/drawing/2014/main" id="{483FD0D2-0F60-2D06-F9B9-0A6E1B99B13F}"/>
                </a:ext>
              </a:extLst>
            </p:cNvPr>
            <p:cNvSpPr/>
            <p:nvPr/>
          </p:nvSpPr>
          <p:spPr>
            <a:xfrm>
              <a:off x="4156966" y="767999"/>
              <a:ext cx="2242033" cy="2569372"/>
            </a:xfrm>
            <a:custGeom>
              <a:avLst/>
              <a:gdLst>
                <a:gd name="connsiteX0" fmla="*/ 0 w 2565000"/>
                <a:gd name="connsiteY0" fmla="*/ 0 h 3492715"/>
                <a:gd name="connsiteX1" fmla="*/ 2565000 w 2565000"/>
                <a:gd name="connsiteY1" fmla="*/ 0 h 3492715"/>
                <a:gd name="connsiteX2" fmla="*/ 2565000 w 2565000"/>
                <a:gd name="connsiteY2" fmla="*/ 3492715 h 3492715"/>
                <a:gd name="connsiteX3" fmla="*/ 0 w 2565000"/>
                <a:gd name="connsiteY3" fmla="*/ 3492715 h 3492715"/>
                <a:gd name="connsiteX4" fmla="*/ 0 w 2565000"/>
                <a:gd name="connsiteY4" fmla="*/ 0 h 3492715"/>
                <a:gd name="connsiteX0" fmla="*/ 320625 w 2885625"/>
                <a:gd name="connsiteY0" fmla="*/ 0 h 3929304"/>
                <a:gd name="connsiteX1" fmla="*/ 2885625 w 2885625"/>
                <a:gd name="connsiteY1" fmla="*/ 0 h 3929304"/>
                <a:gd name="connsiteX2" fmla="*/ 2885625 w 2885625"/>
                <a:gd name="connsiteY2" fmla="*/ 3492715 h 3929304"/>
                <a:gd name="connsiteX3" fmla="*/ 320625 w 2885625"/>
                <a:gd name="connsiteY3" fmla="*/ 3492715 h 3929304"/>
                <a:gd name="connsiteX4" fmla="*/ 320625 w 2885625"/>
                <a:gd name="connsiteY4" fmla="*/ 0 h 3929304"/>
                <a:gd name="connsiteX0" fmla="*/ 156483 w 2721483"/>
                <a:gd name="connsiteY0" fmla="*/ 0 h 3629925"/>
                <a:gd name="connsiteX1" fmla="*/ 2721483 w 2721483"/>
                <a:gd name="connsiteY1" fmla="*/ 0 h 3629925"/>
                <a:gd name="connsiteX2" fmla="*/ 2721483 w 2721483"/>
                <a:gd name="connsiteY2" fmla="*/ 3492715 h 3629925"/>
                <a:gd name="connsiteX3" fmla="*/ 694963 w 2721483"/>
                <a:gd name="connsiteY3" fmla="*/ 2070315 h 3629925"/>
                <a:gd name="connsiteX4" fmla="*/ 156483 w 2721483"/>
                <a:gd name="connsiteY4" fmla="*/ 0 h 3629925"/>
                <a:gd name="connsiteX0" fmla="*/ 156483 w 2721483"/>
                <a:gd name="connsiteY0" fmla="*/ 0 h 3648004"/>
                <a:gd name="connsiteX1" fmla="*/ 2721483 w 2721483"/>
                <a:gd name="connsiteY1" fmla="*/ 0 h 3648004"/>
                <a:gd name="connsiteX2" fmla="*/ 2721483 w 2721483"/>
                <a:gd name="connsiteY2" fmla="*/ 3492715 h 3648004"/>
                <a:gd name="connsiteX3" fmla="*/ 1402484 w 2721483"/>
                <a:gd name="connsiteY3" fmla="*/ 2940401 h 3648004"/>
                <a:gd name="connsiteX4" fmla="*/ 694963 w 2721483"/>
                <a:gd name="connsiteY4" fmla="*/ 2070315 h 3648004"/>
                <a:gd name="connsiteX5" fmla="*/ 156483 w 2721483"/>
                <a:gd name="connsiteY5" fmla="*/ 0 h 3648004"/>
                <a:gd name="connsiteX0" fmla="*/ 134629 w 2699629"/>
                <a:gd name="connsiteY0" fmla="*/ 0 h 3600041"/>
                <a:gd name="connsiteX1" fmla="*/ 2699629 w 2699629"/>
                <a:gd name="connsiteY1" fmla="*/ 0 h 3600041"/>
                <a:gd name="connsiteX2" fmla="*/ 2699629 w 2699629"/>
                <a:gd name="connsiteY2" fmla="*/ 3492715 h 3600041"/>
                <a:gd name="connsiteX3" fmla="*/ 1705750 w 2699629"/>
                <a:gd name="connsiteY3" fmla="*/ 2412081 h 3600041"/>
                <a:gd name="connsiteX4" fmla="*/ 673109 w 2699629"/>
                <a:gd name="connsiteY4" fmla="*/ 2070315 h 3600041"/>
                <a:gd name="connsiteX5" fmla="*/ 134629 w 2699629"/>
                <a:gd name="connsiteY5" fmla="*/ 0 h 3600041"/>
                <a:gd name="connsiteX0" fmla="*/ 134629 w 2699629"/>
                <a:gd name="connsiteY0" fmla="*/ 0 h 3628481"/>
                <a:gd name="connsiteX1" fmla="*/ 2699629 w 2699629"/>
                <a:gd name="connsiteY1" fmla="*/ 0 h 3628481"/>
                <a:gd name="connsiteX2" fmla="*/ 2699629 w 2699629"/>
                <a:gd name="connsiteY2" fmla="*/ 3492715 h 3628481"/>
                <a:gd name="connsiteX3" fmla="*/ 1705750 w 2699629"/>
                <a:gd name="connsiteY3" fmla="*/ 2412081 h 3628481"/>
                <a:gd name="connsiteX4" fmla="*/ 673109 w 2699629"/>
                <a:gd name="connsiteY4" fmla="*/ 2070315 h 3628481"/>
                <a:gd name="connsiteX5" fmla="*/ 134629 w 2699629"/>
                <a:gd name="connsiteY5" fmla="*/ 0 h 3628481"/>
                <a:gd name="connsiteX0" fmla="*/ 134629 w 2699629"/>
                <a:gd name="connsiteY0" fmla="*/ 0 h 3572001"/>
                <a:gd name="connsiteX1" fmla="*/ 2699629 w 2699629"/>
                <a:gd name="connsiteY1" fmla="*/ 0 h 3572001"/>
                <a:gd name="connsiteX2" fmla="*/ 2699629 w 2699629"/>
                <a:gd name="connsiteY2" fmla="*/ 3492715 h 3572001"/>
                <a:gd name="connsiteX3" fmla="*/ 1705750 w 2699629"/>
                <a:gd name="connsiteY3" fmla="*/ 2412081 h 3572001"/>
                <a:gd name="connsiteX4" fmla="*/ 673109 w 2699629"/>
                <a:gd name="connsiteY4" fmla="*/ 2070315 h 3572001"/>
                <a:gd name="connsiteX5" fmla="*/ 134629 w 2699629"/>
                <a:gd name="connsiteY5" fmla="*/ 0 h 3572001"/>
                <a:gd name="connsiteX0" fmla="*/ 98961 w 2663961"/>
                <a:gd name="connsiteY0" fmla="*/ 0 h 3582445"/>
                <a:gd name="connsiteX1" fmla="*/ 2663961 w 2663961"/>
                <a:gd name="connsiteY1" fmla="*/ 0 h 3582445"/>
                <a:gd name="connsiteX2" fmla="*/ 2663961 w 2663961"/>
                <a:gd name="connsiteY2" fmla="*/ 3492715 h 3582445"/>
                <a:gd name="connsiteX3" fmla="*/ 1670082 w 2663961"/>
                <a:gd name="connsiteY3" fmla="*/ 2412081 h 3582445"/>
                <a:gd name="connsiteX4" fmla="*/ 1013361 w 2663961"/>
                <a:gd name="connsiteY4" fmla="*/ 922235 h 3582445"/>
                <a:gd name="connsiteX5" fmla="*/ 98961 w 2663961"/>
                <a:gd name="connsiteY5" fmla="*/ 0 h 3582445"/>
                <a:gd name="connsiteX0" fmla="*/ 98961 w 2663961"/>
                <a:gd name="connsiteY0" fmla="*/ 0 h 3621698"/>
                <a:gd name="connsiteX1" fmla="*/ 2663961 w 2663961"/>
                <a:gd name="connsiteY1" fmla="*/ 0 h 3621698"/>
                <a:gd name="connsiteX2" fmla="*/ 2663961 w 2663961"/>
                <a:gd name="connsiteY2" fmla="*/ 3492715 h 3621698"/>
                <a:gd name="connsiteX3" fmla="*/ 1670082 w 2663961"/>
                <a:gd name="connsiteY3" fmla="*/ 2412081 h 3621698"/>
                <a:gd name="connsiteX4" fmla="*/ 1013361 w 2663961"/>
                <a:gd name="connsiteY4" fmla="*/ 922235 h 3621698"/>
                <a:gd name="connsiteX5" fmla="*/ 98961 w 2663961"/>
                <a:gd name="connsiteY5" fmla="*/ 0 h 3621698"/>
                <a:gd name="connsiteX0" fmla="*/ 196062 w 2761062"/>
                <a:gd name="connsiteY0" fmla="*/ 0 h 3621698"/>
                <a:gd name="connsiteX1" fmla="*/ 2761062 w 2761062"/>
                <a:gd name="connsiteY1" fmla="*/ 0 h 3621698"/>
                <a:gd name="connsiteX2" fmla="*/ 2761062 w 2761062"/>
                <a:gd name="connsiteY2" fmla="*/ 3492715 h 3621698"/>
                <a:gd name="connsiteX3" fmla="*/ 1767183 w 2761062"/>
                <a:gd name="connsiteY3" fmla="*/ 2412081 h 3621698"/>
                <a:gd name="connsiteX4" fmla="*/ 1110462 w 2761062"/>
                <a:gd name="connsiteY4" fmla="*/ 922235 h 3621698"/>
                <a:gd name="connsiteX5" fmla="*/ 196062 w 2761062"/>
                <a:gd name="connsiteY5" fmla="*/ 0 h 3621698"/>
                <a:gd name="connsiteX0" fmla="*/ 14401 w 2579401"/>
                <a:gd name="connsiteY0" fmla="*/ 0 h 3621698"/>
                <a:gd name="connsiteX1" fmla="*/ 2579401 w 2579401"/>
                <a:gd name="connsiteY1" fmla="*/ 0 h 3621698"/>
                <a:gd name="connsiteX2" fmla="*/ 2579401 w 2579401"/>
                <a:gd name="connsiteY2" fmla="*/ 3492715 h 3621698"/>
                <a:gd name="connsiteX3" fmla="*/ 1585522 w 2579401"/>
                <a:gd name="connsiteY3" fmla="*/ 2412081 h 3621698"/>
                <a:gd name="connsiteX4" fmla="*/ 14401 w 2579401"/>
                <a:gd name="connsiteY4" fmla="*/ 0 h 3621698"/>
                <a:gd name="connsiteX0" fmla="*/ 17418 w 2582418"/>
                <a:gd name="connsiteY0" fmla="*/ 0 h 3552129"/>
                <a:gd name="connsiteX1" fmla="*/ 2582418 w 2582418"/>
                <a:gd name="connsiteY1" fmla="*/ 0 h 3552129"/>
                <a:gd name="connsiteX2" fmla="*/ 2582418 w 2582418"/>
                <a:gd name="connsiteY2" fmla="*/ 3492715 h 3552129"/>
                <a:gd name="connsiteX3" fmla="*/ 1338864 w 2582418"/>
                <a:gd name="connsiteY3" fmla="*/ 1261759 h 3552129"/>
                <a:gd name="connsiteX4" fmla="*/ 17418 w 2582418"/>
                <a:gd name="connsiteY4" fmla="*/ 0 h 3552129"/>
                <a:gd name="connsiteX0" fmla="*/ 17418 w 2582418"/>
                <a:gd name="connsiteY0" fmla="*/ 0 h 3509210"/>
                <a:gd name="connsiteX1" fmla="*/ 2582418 w 2582418"/>
                <a:gd name="connsiteY1" fmla="*/ 0 h 3509210"/>
                <a:gd name="connsiteX2" fmla="*/ 2582418 w 2582418"/>
                <a:gd name="connsiteY2" fmla="*/ 3492715 h 3509210"/>
                <a:gd name="connsiteX3" fmla="*/ 1338864 w 2582418"/>
                <a:gd name="connsiteY3" fmla="*/ 1261759 h 3509210"/>
                <a:gd name="connsiteX4" fmla="*/ 17418 w 2582418"/>
                <a:gd name="connsiteY4" fmla="*/ 0 h 3509210"/>
                <a:gd name="connsiteX0" fmla="*/ 38572 w 2603572"/>
                <a:gd name="connsiteY0" fmla="*/ 0 h 3502535"/>
                <a:gd name="connsiteX1" fmla="*/ 2603572 w 2603572"/>
                <a:gd name="connsiteY1" fmla="*/ 0 h 3502535"/>
                <a:gd name="connsiteX2" fmla="*/ 2603572 w 2603572"/>
                <a:gd name="connsiteY2" fmla="*/ 3492715 h 3502535"/>
                <a:gd name="connsiteX3" fmla="*/ 1360018 w 2603572"/>
                <a:gd name="connsiteY3" fmla="*/ 1261759 h 3502535"/>
                <a:gd name="connsiteX4" fmla="*/ 38572 w 2603572"/>
                <a:gd name="connsiteY4" fmla="*/ 0 h 3502535"/>
                <a:gd name="connsiteX0" fmla="*/ 491394 w 3056394"/>
                <a:gd name="connsiteY0" fmla="*/ 0 h 3505278"/>
                <a:gd name="connsiteX1" fmla="*/ 3056394 w 3056394"/>
                <a:gd name="connsiteY1" fmla="*/ 0 h 3505278"/>
                <a:gd name="connsiteX2" fmla="*/ 3056394 w 3056394"/>
                <a:gd name="connsiteY2" fmla="*/ 3492715 h 3505278"/>
                <a:gd name="connsiteX3" fmla="*/ 564461 w 3056394"/>
                <a:gd name="connsiteY3" fmla="*/ 1996302 h 3505278"/>
                <a:gd name="connsiteX4" fmla="*/ 491394 w 3056394"/>
                <a:gd name="connsiteY4" fmla="*/ 0 h 3505278"/>
                <a:gd name="connsiteX0" fmla="*/ 491394 w 3056394"/>
                <a:gd name="connsiteY0" fmla="*/ 0 h 3504892"/>
                <a:gd name="connsiteX1" fmla="*/ 3056394 w 3056394"/>
                <a:gd name="connsiteY1" fmla="*/ 0 h 3504892"/>
                <a:gd name="connsiteX2" fmla="*/ 3056394 w 3056394"/>
                <a:gd name="connsiteY2" fmla="*/ 3492715 h 3504892"/>
                <a:gd name="connsiteX3" fmla="*/ 564461 w 3056394"/>
                <a:gd name="connsiteY3" fmla="*/ 1913146 h 3504892"/>
                <a:gd name="connsiteX4" fmla="*/ 491394 w 3056394"/>
                <a:gd name="connsiteY4" fmla="*/ 0 h 3504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6394" h="3504892">
                  <a:moveTo>
                    <a:pt x="491394" y="0"/>
                  </a:moveTo>
                  <a:lnTo>
                    <a:pt x="3056394" y="0"/>
                  </a:lnTo>
                  <a:lnTo>
                    <a:pt x="3056394" y="3492715"/>
                  </a:lnTo>
                  <a:cubicBezTo>
                    <a:pt x="2849135" y="3703008"/>
                    <a:pt x="1696928" y="1109334"/>
                    <a:pt x="564461" y="1913146"/>
                  </a:cubicBezTo>
                  <a:cubicBezTo>
                    <a:pt x="-568006" y="2716958"/>
                    <a:pt x="325748" y="402014"/>
                    <a:pt x="491394" y="0"/>
                  </a:cubicBezTo>
                  <a:close/>
                </a:path>
              </a:pathLst>
            </a:custGeom>
            <a:solidFill>
              <a:srgbClr val="FF0066">
                <a:alpha val="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201">
            <a:extLst>
              <a:ext uri="{FF2B5EF4-FFF2-40B4-BE49-F238E27FC236}">
                <a16:creationId xmlns:a16="http://schemas.microsoft.com/office/drawing/2014/main" id="{C74CB0AF-D773-08CD-7E1D-71FC94F609E2}"/>
              </a:ext>
            </a:extLst>
          </p:cNvPr>
          <p:cNvGrpSpPr/>
          <p:nvPr/>
        </p:nvGrpSpPr>
        <p:grpSpPr>
          <a:xfrm>
            <a:off x="446887" y="767999"/>
            <a:ext cx="2431791" cy="3389261"/>
            <a:chOff x="458999" y="767999"/>
            <a:chExt cx="2431791" cy="3389261"/>
          </a:xfrm>
        </p:grpSpPr>
        <p:sp>
          <p:nvSpPr>
            <p:cNvPr id="13" name="Rectangle 197">
              <a:extLst>
                <a:ext uri="{FF2B5EF4-FFF2-40B4-BE49-F238E27FC236}">
                  <a16:creationId xmlns:a16="http://schemas.microsoft.com/office/drawing/2014/main" id="{942ED000-C3D2-F482-5B5C-9BAE21B48D72}"/>
                </a:ext>
              </a:extLst>
            </p:cNvPr>
            <p:cNvSpPr/>
            <p:nvPr/>
          </p:nvSpPr>
          <p:spPr>
            <a:xfrm flipH="1">
              <a:off x="459000" y="767999"/>
              <a:ext cx="2431790" cy="3389261"/>
            </a:xfrm>
            <a:custGeom>
              <a:avLst/>
              <a:gdLst>
                <a:gd name="connsiteX0" fmla="*/ 0 w 2565000"/>
                <a:gd name="connsiteY0" fmla="*/ 0 h 3492715"/>
                <a:gd name="connsiteX1" fmla="*/ 2565000 w 2565000"/>
                <a:gd name="connsiteY1" fmla="*/ 0 h 3492715"/>
                <a:gd name="connsiteX2" fmla="*/ 2565000 w 2565000"/>
                <a:gd name="connsiteY2" fmla="*/ 3492715 h 3492715"/>
                <a:gd name="connsiteX3" fmla="*/ 0 w 2565000"/>
                <a:gd name="connsiteY3" fmla="*/ 3492715 h 3492715"/>
                <a:gd name="connsiteX4" fmla="*/ 0 w 2565000"/>
                <a:gd name="connsiteY4" fmla="*/ 0 h 3492715"/>
                <a:gd name="connsiteX0" fmla="*/ 320625 w 2885625"/>
                <a:gd name="connsiteY0" fmla="*/ 0 h 3929304"/>
                <a:gd name="connsiteX1" fmla="*/ 2885625 w 2885625"/>
                <a:gd name="connsiteY1" fmla="*/ 0 h 3929304"/>
                <a:gd name="connsiteX2" fmla="*/ 2885625 w 2885625"/>
                <a:gd name="connsiteY2" fmla="*/ 3492715 h 3929304"/>
                <a:gd name="connsiteX3" fmla="*/ 320625 w 2885625"/>
                <a:gd name="connsiteY3" fmla="*/ 3492715 h 3929304"/>
                <a:gd name="connsiteX4" fmla="*/ 320625 w 2885625"/>
                <a:gd name="connsiteY4" fmla="*/ 0 h 3929304"/>
                <a:gd name="connsiteX0" fmla="*/ 156483 w 2721483"/>
                <a:gd name="connsiteY0" fmla="*/ 0 h 3629925"/>
                <a:gd name="connsiteX1" fmla="*/ 2721483 w 2721483"/>
                <a:gd name="connsiteY1" fmla="*/ 0 h 3629925"/>
                <a:gd name="connsiteX2" fmla="*/ 2721483 w 2721483"/>
                <a:gd name="connsiteY2" fmla="*/ 3492715 h 3629925"/>
                <a:gd name="connsiteX3" fmla="*/ 694963 w 2721483"/>
                <a:gd name="connsiteY3" fmla="*/ 2070315 h 3629925"/>
                <a:gd name="connsiteX4" fmla="*/ 156483 w 2721483"/>
                <a:gd name="connsiteY4" fmla="*/ 0 h 3629925"/>
                <a:gd name="connsiteX0" fmla="*/ 156483 w 2721483"/>
                <a:gd name="connsiteY0" fmla="*/ 0 h 3648004"/>
                <a:gd name="connsiteX1" fmla="*/ 2721483 w 2721483"/>
                <a:gd name="connsiteY1" fmla="*/ 0 h 3648004"/>
                <a:gd name="connsiteX2" fmla="*/ 2721483 w 2721483"/>
                <a:gd name="connsiteY2" fmla="*/ 3492715 h 3648004"/>
                <a:gd name="connsiteX3" fmla="*/ 1402484 w 2721483"/>
                <a:gd name="connsiteY3" fmla="*/ 2940401 h 3648004"/>
                <a:gd name="connsiteX4" fmla="*/ 694963 w 2721483"/>
                <a:gd name="connsiteY4" fmla="*/ 2070315 h 3648004"/>
                <a:gd name="connsiteX5" fmla="*/ 156483 w 2721483"/>
                <a:gd name="connsiteY5" fmla="*/ 0 h 3648004"/>
                <a:gd name="connsiteX0" fmla="*/ 134629 w 2699629"/>
                <a:gd name="connsiteY0" fmla="*/ 0 h 3600041"/>
                <a:gd name="connsiteX1" fmla="*/ 2699629 w 2699629"/>
                <a:gd name="connsiteY1" fmla="*/ 0 h 3600041"/>
                <a:gd name="connsiteX2" fmla="*/ 2699629 w 2699629"/>
                <a:gd name="connsiteY2" fmla="*/ 3492715 h 3600041"/>
                <a:gd name="connsiteX3" fmla="*/ 1705750 w 2699629"/>
                <a:gd name="connsiteY3" fmla="*/ 2412081 h 3600041"/>
                <a:gd name="connsiteX4" fmla="*/ 673109 w 2699629"/>
                <a:gd name="connsiteY4" fmla="*/ 2070315 h 3600041"/>
                <a:gd name="connsiteX5" fmla="*/ 134629 w 2699629"/>
                <a:gd name="connsiteY5" fmla="*/ 0 h 3600041"/>
                <a:gd name="connsiteX0" fmla="*/ 134629 w 2699629"/>
                <a:gd name="connsiteY0" fmla="*/ 0 h 3628481"/>
                <a:gd name="connsiteX1" fmla="*/ 2699629 w 2699629"/>
                <a:gd name="connsiteY1" fmla="*/ 0 h 3628481"/>
                <a:gd name="connsiteX2" fmla="*/ 2699629 w 2699629"/>
                <a:gd name="connsiteY2" fmla="*/ 3492715 h 3628481"/>
                <a:gd name="connsiteX3" fmla="*/ 1705750 w 2699629"/>
                <a:gd name="connsiteY3" fmla="*/ 2412081 h 3628481"/>
                <a:gd name="connsiteX4" fmla="*/ 673109 w 2699629"/>
                <a:gd name="connsiteY4" fmla="*/ 2070315 h 3628481"/>
                <a:gd name="connsiteX5" fmla="*/ 134629 w 2699629"/>
                <a:gd name="connsiteY5" fmla="*/ 0 h 3628481"/>
                <a:gd name="connsiteX0" fmla="*/ 134629 w 2699629"/>
                <a:gd name="connsiteY0" fmla="*/ 0 h 3572001"/>
                <a:gd name="connsiteX1" fmla="*/ 2699629 w 2699629"/>
                <a:gd name="connsiteY1" fmla="*/ 0 h 3572001"/>
                <a:gd name="connsiteX2" fmla="*/ 2699629 w 2699629"/>
                <a:gd name="connsiteY2" fmla="*/ 3492715 h 3572001"/>
                <a:gd name="connsiteX3" fmla="*/ 1705750 w 2699629"/>
                <a:gd name="connsiteY3" fmla="*/ 2412081 h 3572001"/>
                <a:gd name="connsiteX4" fmla="*/ 673109 w 2699629"/>
                <a:gd name="connsiteY4" fmla="*/ 2070315 h 3572001"/>
                <a:gd name="connsiteX5" fmla="*/ 134629 w 2699629"/>
                <a:gd name="connsiteY5" fmla="*/ 0 h 3572001"/>
                <a:gd name="connsiteX0" fmla="*/ 98961 w 2663961"/>
                <a:gd name="connsiteY0" fmla="*/ 0 h 3582445"/>
                <a:gd name="connsiteX1" fmla="*/ 2663961 w 2663961"/>
                <a:gd name="connsiteY1" fmla="*/ 0 h 3582445"/>
                <a:gd name="connsiteX2" fmla="*/ 2663961 w 2663961"/>
                <a:gd name="connsiteY2" fmla="*/ 3492715 h 3582445"/>
                <a:gd name="connsiteX3" fmla="*/ 1670082 w 2663961"/>
                <a:gd name="connsiteY3" fmla="*/ 2412081 h 3582445"/>
                <a:gd name="connsiteX4" fmla="*/ 1013361 w 2663961"/>
                <a:gd name="connsiteY4" fmla="*/ 922235 h 3582445"/>
                <a:gd name="connsiteX5" fmla="*/ 98961 w 2663961"/>
                <a:gd name="connsiteY5" fmla="*/ 0 h 3582445"/>
                <a:gd name="connsiteX0" fmla="*/ 98961 w 2663961"/>
                <a:gd name="connsiteY0" fmla="*/ 0 h 3621698"/>
                <a:gd name="connsiteX1" fmla="*/ 2663961 w 2663961"/>
                <a:gd name="connsiteY1" fmla="*/ 0 h 3621698"/>
                <a:gd name="connsiteX2" fmla="*/ 2663961 w 2663961"/>
                <a:gd name="connsiteY2" fmla="*/ 3492715 h 3621698"/>
                <a:gd name="connsiteX3" fmla="*/ 1670082 w 2663961"/>
                <a:gd name="connsiteY3" fmla="*/ 2412081 h 3621698"/>
                <a:gd name="connsiteX4" fmla="*/ 1013361 w 2663961"/>
                <a:gd name="connsiteY4" fmla="*/ 922235 h 3621698"/>
                <a:gd name="connsiteX5" fmla="*/ 98961 w 2663961"/>
                <a:gd name="connsiteY5" fmla="*/ 0 h 3621698"/>
                <a:gd name="connsiteX0" fmla="*/ 196062 w 2761062"/>
                <a:gd name="connsiteY0" fmla="*/ 0 h 3621698"/>
                <a:gd name="connsiteX1" fmla="*/ 2761062 w 2761062"/>
                <a:gd name="connsiteY1" fmla="*/ 0 h 3621698"/>
                <a:gd name="connsiteX2" fmla="*/ 2761062 w 2761062"/>
                <a:gd name="connsiteY2" fmla="*/ 3492715 h 3621698"/>
                <a:gd name="connsiteX3" fmla="*/ 1767183 w 2761062"/>
                <a:gd name="connsiteY3" fmla="*/ 2412081 h 3621698"/>
                <a:gd name="connsiteX4" fmla="*/ 1110462 w 2761062"/>
                <a:gd name="connsiteY4" fmla="*/ 922235 h 3621698"/>
                <a:gd name="connsiteX5" fmla="*/ 196062 w 2761062"/>
                <a:gd name="connsiteY5" fmla="*/ 0 h 3621698"/>
                <a:gd name="connsiteX0" fmla="*/ 14401 w 2579401"/>
                <a:gd name="connsiteY0" fmla="*/ 0 h 3621698"/>
                <a:gd name="connsiteX1" fmla="*/ 2579401 w 2579401"/>
                <a:gd name="connsiteY1" fmla="*/ 0 h 3621698"/>
                <a:gd name="connsiteX2" fmla="*/ 2579401 w 2579401"/>
                <a:gd name="connsiteY2" fmla="*/ 3492715 h 3621698"/>
                <a:gd name="connsiteX3" fmla="*/ 1585522 w 2579401"/>
                <a:gd name="connsiteY3" fmla="*/ 2412081 h 3621698"/>
                <a:gd name="connsiteX4" fmla="*/ 14401 w 2579401"/>
                <a:gd name="connsiteY4" fmla="*/ 0 h 3621698"/>
                <a:gd name="connsiteX0" fmla="*/ 17418 w 2582418"/>
                <a:gd name="connsiteY0" fmla="*/ 0 h 3552129"/>
                <a:gd name="connsiteX1" fmla="*/ 2582418 w 2582418"/>
                <a:gd name="connsiteY1" fmla="*/ 0 h 3552129"/>
                <a:gd name="connsiteX2" fmla="*/ 2582418 w 2582418"/>
                <a:gd name="connsiteY2" fmla="*/ 3492715 h 3552129"/>
                <a:gd name="connsiteX3" fmla="*/ 1338864 w 2582418"/>
                <a:gd name="connsiteY3" fmla="*/ 1261759 h 3552129"/>
                <a:gd name="connsiteX4" fmla="*/ 17418 w 2582418"/>
                <a:gd name="connsiteY4" fmla="*/ 0 h 3552129"/>
                <a:gd name="connsiteX0" fmla="*/ 17418 w 2582418"/>
                <a:gd name="connsiteY0" fmla="*/ 0 h 3509210"/>
                <a:gd name="connsiteX1" fmla="*/ 2582418 w 2582418"/>
                <a:gd name="connsiteY1" fmla="*/ 0 h 3509210"/>
                <a:gd name="connsiteX2" fmla="*/ 2582418 w 2582418"/>
                <a:gd name="connsiteY2" fmla="*/ 3492715 h 3509210"/>
                <a:gd name="connsiteX3" fmla="*/ 1338864 w 2582418"/>
                <a:gd name="connsiteY3" fmla="*/ 1261759 h 3509210"/>
                <a:gd name="connsiteX4" fmla="*/ 17418 w 2582418"/>
                <a:gd name="connsiteY4" fmla="*/ 0 h 3509210"/>
                <a:gd name="connsiteX0" fmla="*/ 38572 w 2603572"/>
                <a:gd name="connsiteY0" fmla="*/ 0 h 3502535"/>
                <a:gd name="connsiteX1" fmla="*/ 2603572 w 2603572"/>
                <a:gd name="connsiteY1" fmla="*/ 0 h 3502535"/>
                <a:gd name="connsiteX2" fmla="*/ 2603572 w 2603572"/>
                <a:gd name="connsiteY2" fmla="*/ 3492715 h 3502535"/>
                <a:gd name="connsiteX3" fmla="*/ 1360018 w 2603572"/>
                <a:gd name="connsiteY3" fmla="*/ 1261759 h 3502535"/>
                <a:gd name="connsiteX4" fmla="*/ 38572 w 2603572"/>
                <a:gd name="connsiteY4" fmla="*/ 0 h 3502535"/>
                <a:gd name="connsiteX0" fmla="*/ 491394 w 3056394"/>
                <a:gd name="connsiteY0" fmla="*/ 0 h 3505278"/>
                <a:gd name="connsiteX1" fmla="*/ 3056394 w 3056394"/>
                <a:gd name="connsiteY1" fmla="*/ 0 h 3505278"/>
                <a:gd name="connsiteX2" fmla="*/ 3056394 w 3056394"/>
                <a:gd name="connsiteY2" fmla="*/ 3492715 h 3505278"/>
                <a:gd name="connsiteX3" fmla="*/ 564461 w 3056394"/>
                <a:gd name="connsiteY3" fmla="*/ 1996302 h 3505278"/>
                <a:gd name="connsiteX4" fmla="*/ 491394 w 3056394"/>
                <a:gd name="connsiteY4" fmla="*/ 0 h 3505278"/>
                <a:gd name="connsiteX0" fmla="*/ 491394 w 3056394"/>
                <a:gd name="connsiteY0" fmla="*/ 0 h 3504892"/>
                <a:gd name="connsiteX1" fmla="*/ 3056394 w 3056394"/>
                <a:gd name="connsiteY1" fmla="*/ 0 h 3504892"/>
                <a:gd name="connsiteX2" fmla="*/ 3056394 w 3056394"/>
                <a:gd name="connsiteY2" fmla="*/ 3492715 h 3504892"/>
                <a:gd name="connsiteX3" fmla="*/ 564461 w 3056394"/>
                <a:gd name="connsiteY3" fmla="*/ 1913146 h 3504892"/>
                <a:gd name="connsiteX4" fmla="*/ 491394 w 3056394"/>
                <a:gd name="connsiteY4" fmla="*/ 0 h 3504892"/>
                <a:gd name="connsiteX0" fmla="*/ 72883 w 2637883"/>
                <a:gd name="connsiteY0" fmla="*/ 0 h 3501554"/>
                <a:gd name="connsiteX1" fmla="*/ 2637883 w 2637883"/>
                <a:gd name="connsiteY1" fmla="*/ 0 h 3501554"/>
                <a:gd name="connsiteX2" fmla="*/ 2637883 w 2637883"/>
                <a:gd name="connsiteY2" fmla="*/ 3492715 h 3501554"/>
                <a:gd name="connsiteX3" fmla="*/ 1073924 w 2637883"/>
                <a:gd name="connsiteY3" fmla="*/ 887557 h 3501554"/>
                <a:gd name="connsiteX4" fmla="*/ 72883 w 2637883"/>
                <a:gd name="connsiteY4" fmla="*/ 0 h 3501554"/>
                <a:gd name="connsiteX0" fmla="*/ 11895 w 2576895"/>
                <a:gd name="connsiteY0" fmla="*/ 0 h 3506875"/>
                <a:gd name="connsiteX1" fmla="*/ 2576895 w 2576895"/>
                <a:gd name="connsiteY1" fmla="*/ 0 h 3506875"/>
                <a:gd name="connsiteX2" fmla="*/ 2576895 w 2576895"/>
                <a:gd name="connsiteY2" fmla="*/ 3492715 h 3506875"/>
                <a:gd name="connsiteX3" fmla="*/ 1012936 w 2576895"/>
                <a:gd name="connsiteY3" fmla="*/ 887557 h 3506875"/>
                <a:gd name="connsiteX4" fmla="*/ 11895 w 2576895"/>
                <a:gd name="connsiteY4" fmla="*/ 0 h 3506875"/>
                <a:gd name="connsiteX0" fmla="*/ 8071 w 2573071"/>
                <a:gd name="connsiteY0" fmla="*/ 0 h 3509550"/>
                <a:gd name="connsiteX1" fmla="*/ 2573071 w 2573071"/>
                <a:gd name="connsiteY1" fmla="*/ 0 h 3509550"/>
                <a:gd name="connsiteX2" fmla="*/ 2573071 w 2573071"/>
                <a:gd name="connsiteY2" fmla="*/ 3492715 h 3509550"/>
                <a:gd name="connsiteX3" fmla="*/ 1826283 w 2573071"/>
                <a:gd name="connsiteY3" fmla="*/ 1261758 h 3509550"/>
                <a:gd name="connsiteX4" fmla="*/ 8071 w 2573071"/>
                <a:gd name="connsiteY4" fmla="*/ 0 h 3509550"/>
                <a:gd name="connsiteX0" fmla="*/ 7655 w 2572655"/>
                <a:gd name="connsiteY0" fmla="*/ 0 h 3510158"/>
                <a:gd name="connsiteX1" fmla="*/ 2572655 w 2572655"/>
                <a:gd name="connsiteY1" fmla="*/ 0 h 3510158"/>
                <a:gd name="connsiteX2" fmla="*/ 2572655 w 2572655"/>
                <a:gd name="connsiteY2" fmla="*/ 3492715 h 3510158"/>
                <a:gd name="connsiteX3" fmla="*/ 1964371 w 2572655"/>
                <a:gd name="connsiteY3" fmla="*/ 1331055 h 3510158"/>
                <a:gd name="connsiteX4" fmla="*/ 7655 w 2572655"/>
                <a:gd name="connsiteY4" fmla="*/ 0 h 3510158"/>
                <a:gd name="connsiteX0" fmla="*/ 10791 w 2575791"/>
                <a:gd name="connsiteY0" fmla="*/ 0 h 3510159"/>
                <a:gd name="connsiteX1" fmla="*/ 2575791 w 2575791"/>
                <a:gd name="connsiteY1" fmla="*/ 0 h 3510159"/>
                <a:gd name="connsiteX2" fmla="*/ 2575791 w 2575791"/>
                <a:gd name="connsiteY2" fmla="*/ 3492715 h 3510159"/>
                <a:gd name="connsiteX3" fmla="*/ 1187993 w 2575791"/>
                <a:gd name="connsiteY3" fmla="*/ 1331055 h 3510159"/>
                <a:gd name="connsiteX4" fmla="*/ 10791 w 2575791"/>
                <a:gd name="connsiteY4" fmla="*/ 0 h 3510159"/>
                <a:gd name="connsiteX0" fmla="*/ 33346 w 2598346"/>
                <a:gd name="connsiteY0" fmla="*/ 0 h 3505273"/>
                <a:gd name="connsiteX1" fmla="*/ 2598346 w 2598346"/>
                <a:gd name="connsiteY1" fmla="*/ 0 h 3505273"/>
                <a:gd name="connsiteX2" fmla="*/ 2598346 w 2598346"/>
                <a:gd name="connsiteY2" fmla="*/ 3492715 h 3505273"/>
                <a:gd name="connsiteX3" fmla="*/ 1210548 w 2598346"/>
                <a:gd name="connsiteY3" fmla="*/ 1331055 h 3505273"/>
                <a:gd name="connsiteX4" fmla="*/ 33346 w 2598346"/>
                <a:gd name="connsiteY4" fmla="*/ 0 h 3505273"/>
                <a:gd name="connsiteX0" fmla="*/ 36263 w 2601263"/>
                <a:gd name="connsiteY0" fmla="*/ 0 h 3502932"/>
                <a:gd name="connsiteX1" fmla="*/ 2601263 w 2601263"/>
                <a:gd name="connsiteY1" fmla="*/ 0 h 3502932"/>
                <a:gd name="connsiteX2" fmla="*/ 2601263 w 2601263"/>
                <a:gd name="connsiteY2" fmla="*/ 3492715 h 3502932"/>
                <a:gd name="connsiteX3" fmla="*/ 1159332 w 2601263"/>
                <a:gd name="connsiteY3" fmla="*/ 725988 h 3502932"/>
                <a:gd name="connsiteX4" fmla="*/ 36263 w 2601263"/>
                <a:gd name="connsiteY4" fmla="*/ 0 h 3502932"/>
                <a:gd name="connsiteX0" fmla="*/ 36263 w 2601263"/>
                <a:gd name="connsiteY0" fmla="*/ 0 h 3511899"/>
                <a:gd name="connsiteX1" fmla="*/ 2601263 w 2601263"/>
                <a:gd name="connsiteY1" fmla="*/ 0 h 3511899"/>
                <a:gd name="connsiteX2" fmla="*/ 2601263 w 2601263"/>
                <a:gd name="connsiteY2" fmla="*/ 3492715 h 3511899"/>
                <a:gd name="connsiteX3" fmla="*/ 1866974 w 2601263"/>
                <a:gd name="connsiteY3" fmla="*/ 1373710 h 3511899"/>
                <a:gd name="connsiteX4" fmla="*/ 1159332 w 2601263"/>
                <a:gd name="connsiteY4" fmla="*/ 725988 h 3511899"/>
                <a:gd name="connsiteX5" fmla="*/ 36263 w 2601263"/>
                <a:gd name="connsiteY5" fmla="*/ 0 h 3511899"/>
                <a:gd name="connsiteX0" fmla="*/ 18282 w 2583282"/>
                <a:gd name="connsiteY0" fmla="*/ 0 h 3520457"/>
                <a:gd name="connsiteX1" fmla="*/ 2583282 w 2583282"/>
                <a:gd name="connsiteY1" fmla="*/ 0 h 3520457"/>
                <a:gd name="connsiteX2" fmla="*/ 2583282 w 2583282"/>
                <a:gd name="connsiteY2" fmla="*/ 3492715 h 3520457"/>
                <a:gd name="connsiteX3" fmla="*/ 1708247 w 2583282"/>
                <a:gd name="connsiteY3" fmla="*/ 2010623 h 3520457"/>
                <a:gd name="connsiteX4" fmla="*/ 1141351 w 2583282"/>
                <a:gd name="connsiteY4" fmla="*/ 725988 h 3520457"/>
                <a:gd name="connsiteX5" fmla="*/ 18282 w 2583282"/>
                <a:gd name="connsiteY5" fmla="*/ 0 h 3520457"/>
                <a:gd name="connsiteX0" fmla="*/ 18282 w 2583282"/>
                <a:gd name="connsiteY0" fmla="*/ 0 h 3520457"/>
                <a:gd name="connsiteX1" fmla="*/ 2583282 w 2583282"/>
                <a:gd name="connsiteY1" fmla="*/ 0 h 3520457"/>
                <a:gd name="connsiteX2" fmla="*/ 2583282 w 2583282"/>
                <a:gd name="connsiteY2" fmla="*/ 3492715 h 3520457"/>
                <a:gd name="connsiteX3" fmla="*/ 1708247 w 2583282"/>
                <a:gd name="connsiteY3" fmla="*/ 2010623 h 3520457"/>
                <a:gd name="connsiteX4" fmla="*/ 1141351 w 2583282"/>
                <a:gd name="connsiteY4" fmla="*/ 725988 h 3520457"/>
                <a:gd name="connsiteX5" fmla="*/ 18282 w 2583282"/>
                <a:gd name="connsiteY5" fmla="*/ 0 h 3520457"/>
                <a:gd name="connsiteX0" fmla="*/ 18282 w 2583282"/>
                <a:gd name="connsiteY0" fmla="*/ 0 h 3544074"/>
                <a:gd name="connsiteX1" fmla="*/ 2583282 w 2583282"/>
                <a:gd name="connsiteY1" fmla="*/ 0 h 3544074"/>
                <a:gd name="connsiteX2" fmla="*/ 2583282 w 2583282"/>
                <a:gd name="connsiteY2" fmla="*/ 3492715 h 3544074"/>
                <a:gd name="connsiteX3" fmla="*/ 1708247 w 2583282"/>
                <a:gd name="connsiteY3" fmla="*/ 2010623 h 3544074"/>
                <a:gd name="connsiteX4" fmla="*/ 1141351 w 2583282"/>
                <a:gd name="connsiteY4" fmla="*/ 725988 h 3544074"/>
                <a:gd name="connsiteX5" fmla="*/ 18282 w 2583282"/>
                <a:gd name="connsiteY5" fmla="*/ 0 h 3544074"/>
                <a:gd name="connsiteX0" fmla="*/ 17626 w 2582626"/>
                <a:gd name="connsiteY0" fmla="*/ 0 h 3561041"/>
                <a:gd name="connsiteX1" fmla="*/ 2582626 w 2582626"/>
                <a:gd name="connsiteY1" fmla="*/ 0 h 3561041"/>
                <a:gd name="connsiteX2" fmla="*/ 2582626 w 2582626"/>
                <a:gd name="connsiteY2" fmla="*/ 3492715 h 3561041"/>
                <a:gd name="connsiteX3" fmla="*/ 1447753 w 2582626"/>
                <a:gd name="connsiteY3" fmla="*/ 2424616 h 3561041"/>
                <a:gd name="connsiteX4" fmla="*/ 1140695 w 2582626"/>
                <a:gd name="connsiteY4" fmla="*/ 725988 h 3561041"/>
                <a:gd name="connsiteX5" fmla="*/ 17626 w 2582626"/>
                <a:gd name="connsiteY5" fmla="*/ 0 h 3561041"/>
                <a:gd name="connsiteX0" fmla="*/ 12535 w 2577535"/>
                <a:gd name="connsiteY0" fmla="*/ 0 h 3560232"/>
                <a:gd name="connsiteX1" fmla="*/ 2577535 w 2577535"/>
                <a:gd name="connsiteY1" fmla="*/ 0 h 3560232"/>
                <a:gd name="connsiteX2" fmla="*/ 2577535 w 2577535"/>
                <a:gd name="connsiteY2" fmla="*/ 3492715 h 3560232"/>
                <a:gd name="connsiteX3" fmla="*/ 1442662 w 2577535"/>
                <a:gd name="connsiteY3" fmla="*/ 2424616 h 3560232"/>
                <a:gd name="connsiteX4" fmla="*/ 1611973 w 2577535"/>
                <a:gd name="connsiteY4" fmla="*/ 1076290 h 3560232"/>
                <a:gd name="connsiteX5" fmla="*/ 12535 w 2577535"/>
                <a:gd name="connsiteY5" fmla="*/ 0 h 3560232"/>
                <a:gd name="connsiteX0" fmla="*/ 18590 w 2583590"/>
                <a:gd name="connsiteY0" fmla="*/ 0 h 3560232"/>
                <a:gd name="connsiteX1" fmla="*/ 2583590 w 2583590"/>
                <a:gd name="connsiteY1" fmla="*/ 0 h 3560232"/>
                <a:gd name="connsiteX2" fmla="*/ 2583590 w 2583590"/>
                <a:gd name="connsiteY2" fmla="*/ 3492715 h 3560232"/>
                <a:gd name="connsiteX3" fmla="*/ 1448717 w 2583590"/>
                <a:gd name="connsiteY3" fmla="*/ 2424616 h 3560232"/>
                <a:gd name="connsiteX4" fmla="*/ 1618028 w 2583590"/>
                <a:gd name="connsiteY4" fmla="*/ 1076290 h 3560232"/>
                <a:gd name="connsiteX5" fmla="*/ 18590 w 2583590"/>
                <a:gd name="connsiteY5" fmla="*/ 0 h 3560232"/>
                <a:gd name="connsiteX0" fmla="*/ 18590 w 2583590"/>
                <a:gd name="connsiteY0" fmla="*/ 0 h 3554799"/>
                <a:gd name="connsiteX1" fmla="*/ 2583590 w 2583590"/>
                <a:gd name="connsiteY1" fmla="*/ 0 h 3554799"/>
                <a:gd name="connsiteX2" fmla="*/ 2583590 w 2583590"/>
                <a:gd name="connsiteY2" fmla="*/ 3492715 h 3554799"/>
                <a:gd name="connsiteX3" fmla="*/ 1448717 w 2583590"/>
                <a:gd name="connsiteY3" fmla="*/ 2424616 h 3554799"/>
                <a:gd name="connsiteX4" fmla="*/ 1618028 w 2583590"/>
                <a:gd name="connsiteY4" fmla="*/ 1076290 h 3554799"/>
                <a:gd name="connsiteX5" fmla="*/ 18590 w 2583590"/>
                <a:gd name="connsiteY5" fmla="*/ 0 h 3554799"/>
                <a:gd name="connsiteX0" fmla="*/ 26337 w 2591337"/>
                <a:gd name="connsiteY0" fmla="*/ 0 h 3563676"/>
                <a:gd name="connsiteX1" fmla="*/ 2591337 w 2591337"/>
                <a:gd name="connsiteY1" fmla="*/ 0 h 3563676"/>
                <a:gd name="connsiteX2" fmla="*/ 2591337 w 2591337"/>
                <a:gd name="connsiteY2" fmla="*/ 3492715 h 3563676"/>
                <a:gd name="connsiteX3" fmla="*/ 1456464 w 2591337"/>
                <a:gd name="connsiteY3" fmla="*/ 2424616 h 3563676"/>
                <a:gd name="connsiteX4" fmla="*/ 1290151 w 2591337"/>
                <a:gd name="connsiteY4" fmla="*/ 683527 h 3563676"/>
                <a:gd name="connsiteX5" fmla="*/ 26337 w 2591337"/>
                <a:gd name="connsiteY5" fmla="*/ 0 h 3563676"/>
                <a:gd name="connsiteX0" fmla="*/ 26337 w 2591337"/>
                <a:gd name="connsiteY0" fmla="*/ 0 h 3532404"/>
                <a:gd name="connsiteX1" fmla="*/ 2591337 w 2591337"/>
                <a:gd name="connsiteY1" fmla="*/ 0 h 3532404"/>
                <a:gd name="connsiteX2" fmla="*/ 2591337 w 2591337"/>
                <a:gd name="connsiteY2" fmla="*/ 3492715 h 3532404"/>
                <a:gd name="connsiteX3" fmla="*/ 1456464 w 2591337"/>
                <a:gd name="connsiteY3" fmla="*/ 2424616 h 3532404"/>
                <a:gd name="connsiteX4" fmla="*/ 1290151 w 2591337"/>
                <a:gd name="connsiteY4" fmla="*/ 683527 h 3532404"/>
                <a:gd name="connsiteX5" fmla="*/ 26337 w 2591337"/>
                <a:gd name="connsiteY5" fmla="*/ 0 h 3532404"/>
                <a:gd name="connsiteX0" fmla="*/ 26337 w 2591337"/>
                <a:gd name="connsiteY0" fmla="*/ 0 h 3541116"/>
                <a:gd name="connsiteX1" fmla="*/ 2591337 w 2591337"/>
                <a:gd name="connsiteY1" fmla="*/ 0 h 3541116"/>
                <a:gd name="connsiteX2" fmla="*/ 2591337 w 2591337"/>
                <a:gd name="connsiteY2" fmla="*/ 3492715 h 3541116"/>
                <a:gd name="connsiteX3" fmla="*/ 1456464 w 2591337"/>
                <a:gd name="connsiteY3" fmla="*/ 2424616 h 3541116"/>
                <a:gd name="connsiteX4" fmla="*/ 1290151 w 2591337"/>
                <a:gd name="connsiteY4" fmla="*/ 683527 h 3541116"/>
                <a:gd name="connsiteX5" fmla="*/ 26337 w 2591337"/>
                <a:gd name="connsiteY5" fmla="*/ 0 h 3541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91337" h="3541116">
                  <a:moveTo>
                    <a:pt x="26337" y="0"/>
                  </a:moveTo>
                  <a:lnTo>
                    <a:pt x="2591337" y="0"/>
                  </a:lnTo>
                  <a:lnTo>
                    <a:pt x="2591337" y="3492715"/>
                  </a:lnTo>
                  <a:cubicBezTo>
                    <a:pt x="2445498" y="3827819"/>
                    <a:pt x="2452842" y="2308977"/>
                    <a:pt x="1456464" y="2424616"/>
                  </a:cubicBezTo>
                  <a:cubicBezTo>
                    <a:pt x="460086" y="2540255"/>
                    <a:pt x="2080661" y="758558"/>
                    <a:pt x="1290151" y="683527"/>
                  </a:cubicBezTo>
                  <a:cubicBezTo>
                    <a:pt x="499641" y="608496"/>
                    <a:pt x="-139309" y="402014"/>
                    <a:pt x="26337" y="0"/>
                  </a:cubicBezTo>
                  <a:close/>
                </a:path>
              </a:pathLst>
            </a:custGeom>
            <a:solidFill>
              <a:srgbClr val="FF0066">
                <a:alpha val="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97">
              <a:extLst>
                <a:ext uri="{FF2B5EF4-FFF2-40B4-BE49-F238E27FC236}">
                  <a16:creationId xmlns:a16="http://schemas.microsoft.com/office/drawing/2014/main" id="{754BF0C7-38F7-AE07-C202-45C4834DAA2A}"/>
                </a:ext>
              </a:extLst>
            </p:cNvPr>
            <p:cNvSpPr/>
            <p:nvPr/>
          </p:nvSpPr>
          <p:spPr>
            <a:xfrm flipH="1">
              <a:off x="458999" y="767999"/>
              <a:ext cx="1887184" cy="2573233"/>
            </a:xfrm>
            <a:custGeom>
              <a:avLst/>
              <a:gdLst>
                <a:gd name="connsiteX0" fmla="*/ 0 w 2565000"/>
                <a:gd name="connsiteY0" fmla="*/ 0 h 3492715"/>
                <a:gd name="connsiteX1" fmla="*/ 2565000 w 2565000"/>
                <a:gd name="connsiteY1" fmla="*/ 0 h 3492715"/>
                <a:gd name="connsiteX2" fmla="*/ 2565000 w 2565000"/>
                <a:gd name="connsiteY2" fmla="*/ 3492715 h 3492715"/>
                <a:gd name="connsiteX3" fmla="*/ 0 w 2565000"/>
                <a:gd name="connsiteY3" fmla="*/ 3492715 h 3492715"/>
                <a:gd name="connsiteX4" fmla="*/ 0 w 2565000"/>
                <a:gd name="connsiteY4" fmla="*/ 0 h 3492715"/>
                <a:gd name="connsiteX0" fmla="*/ 320625 w 2885625"/>
                <a:gd name="connsiteY0" fmla="*/ 0 h 3929304"/>
                <a:gd name="connsiteX1" fmla="*/ 2885625 w 2885625"/>
                <a:gd name="connsiteY1" fmla="*/ 0 h 3929304"/>
                <a:gd name="connsiteX2" fmla="*/ 2885625 w 2885625"/>
                <a:gd name="connsiteY2" fmla="*/ 3492715 h 3929304"/>
                <a:gd name="connsiteX3" fmla="*/ 320625 w 2885625"/>
                <a:gd name="connsiteY3" fmla="*/ 3492715 h 3929304"/>
                <a:gd name="connsiteX4" fmla="*/ 320625 w 2885625"/>
                <a:gd name="connsiteY4" fmla="*/ 0 h 3929304"/>
                <a:gd name="connsiteX0" fmla="*/ 156483 w 2721483"/>
                <a:gd name="connsiteY0" fmla="*/ 0 h 3629925"/>
                <a:gd name="connsiteX1" fmla="*/ 2721483 w 2721483"/>
                <a:gd name="connsiteY1" fmla="*/ 0 h 3629925"/>
                <a:gd name="connsiteX2" fmla="*/ 2721483 w 2721483"/>
                <a:gd name="connsiteY2" fmla="*/ 3492715 h 3629925"/>
                <a:gd name="connsiteX3" fmla="*/ 694963 w 2721483"/>
                <a:gd name="connsiteY3" fmla="*/ 2070315 h 3629925"/>
                <a:gd name="connsiteX4" fmla="*/ 156483 w 2721483"/>
                <a:gd name="connsiteY4" fmla="*/ 0 h 3629925"/>
                <a:gd name="connsiteX0" fmla="*/ 156483 w 2721483"/>
                <a:gd name="connsiteY0" fmla="*/ 0 h 3648004"/>
                <a:gd name="connsiteX1" fmla="*/ 2721483 w 2721483"/>
                <a:gd name="connsiteY1" fmla="*/ 0 h 3648004"/>
                <a:gd name="connsiteX2" fmla="*/ 2721483 w 2721483"/>
                <a:gd name="connsiteY2" fmla="*/ 3492715 h 3648004"/>
                <a:gd name="connsiteX3" fmla="*/ 1402484 w 2721483"/>
                <a:gd name="connsiteY3" fmla="*/ 2940401 h 3648004"/>
                <a:gd name="connsiteX4" fmla="*/ 694963 w 2721483"/>
                <a:gd name="connsiteY4" fmla="*/ 2070315 h 3648004"/>
                <a:gd name="connsiteX5" fmla="*/ 156483 w 2721483"/>
                <a:gd name="connsiteY5" fmla="*/ 0 h 3648004"/>
                <a:gd name="connsiteX0" fmla="*/ 134629 w 2699629"/>
                <a:gd name="connsiteY0" fmla="*/ 0 h 3600041"/>
                <a:gd name="connsiteX1" fmla="*/ 2699629 w 2699629"/>
                <a:gd name="connsiteY1" fmla="*/ 0 h 3600041"/>
                <a:gd name="connsiteX2" fmla="*/ 2699629 w 2699629"/>
                <a:gd name="connsiteY2" fmla="*/ 3492715 h 3600041"/>
                <a:gd name="connsiteX3" fmla="*/ 1705750 w 2699629"/>
                <a:gd name="connsiteY3" fmla="*/ 2412081 h 3600041"/>
                <a:gd name="connsiteX4" fmla="*/ 673109 w 2699629"/>
                <a:gd name="connsiteY4" fmla="*/ 2070315 h 3600041"/>
                <a:gd name="connsiteX5" fmla="*/ 134629 w 2699629"/>
                <a:gd name="connsiteY5" fmla="*/ 0 h 3600041"/>
                <a:gd name="connsiteX0" fmla="*/ 134629 w 2699629"/>
                <a:gd name="connsiteY0" fmla="*/ 0 h 3628481"/>
                <a:gd name="connsiteX1" fmla="*/ 2699629 w 2699629"/>
                <a:gd name="connsiteY1" fmla="*/ 0 h 3628481"/>
                <a:gd name="connsiteX2" fmla="*/ 2699629 w 2699629"/>
                <a:gd name="connsiteY2" fmla="*/ 3492715 h 3628481"/>
                <a:gd name="connsiteX3" fmla="*/ 1705750 w 2699629"/>
                <a:gd name="connsiteY3" fmla="*/ 2412081 h 3628481"/>
                <a:gd name="connsiteX4" fmla="*/ 673109 w 2699629"/>
                <a:gd name="connsiteY4" fmla="*/ 2070315 h 3628481"/>
                <a:gd name="connsiteX5" fmla="*/ 134629 w 2699629"/>
                <a:gd name="connsiteY5" fmla="*/ 0 h 3628481"/>
                <a:gd name="connsiteX0" fmla="*/ 134629 w 2699629"/>
                <a:gd name="connsiteY0" fmla="*/ 0 h 3572001"/>
                <a:gd name="connsiteX1" fmla="*/ 2699629 w 2699629"/>
                <a:gd name="connsiteY1" fmla="*/ 0 h 3572001"/>
                <a:gd name="connsiteX2" fmla="*/ 2699629 w 2699629"/>
                <a:gd name="connsiteY2" fmla="*/ 3492715 h 3572001"/>
                <a:gd name="connsiteX3" fmla="*/ 1705750 w 2699629"/>
                <a:gd name="connsiteY3" fmla="*/ 2412081 h 3572001"/>
                <a:gd name="connsiteX4" fmla="*/ 673109 w 2699629"/>
                <a:gd name="connsiteY4" fmla="*/ 2070315 h 3572001"/>
                <a:gd name="connsiteX5" fmla="*/ 134629 w 2699629"/>
                <a:gd name="connsiteY5" fmla="*/ 0 h 3572001"/>
                <a:gd name="connsiteX0" fmla="*/ 98961 w 2663961"/>
                <a:gd name="connsiteY0" fmla="*/ 0 h 3582445"/>
                <a:gd name="connsiteX1" fmla="*/ 2663961 w 2663961"/>
                <a:gd name="connsiteY1" fmla="*/ 0 h 3582445"/>
                <a:gd name="connsiteX2" fmla="*/ 2663961 w 2663961"/>
                <a:gd name="connsiteY2" fmla="*/ 3492715 h 3582445"/>
                <a:gd name="connsiteX3" fmla="*/ 1670082 w 2663961"/>
                <a:gd name="connsiteY3" fmla="*/ 2412081 h 3582445"/>
                <a:gd name="connsiteX4" fmla="*/ 1013361 w 2663961"/>
                <a:gd name="connsiteY4" fmla="*/ 922235 h 3582445"/>
                <a:gd name="connsiteX5" fmla="*/ 98961 w 2663961"/>
                <a:gd name="connsiteY5" fmla="*/ 0 h 3582445"/>
                <a:gd name="connsiteX0" fmla="*/ 98961 w 2663961"/>
                <a:gd name="connsiteY0" fmla="*/ 0 h 3621698"/>
                <a:gd name="connsiteX1" fmla="*/ 2663961 w 2663961"/>
                <a:gd name="connsiteY1" fmla="*/ 0 h 3621698"/>
                <a:gd name="connsiteX2" fmla="*/ 2663961 w 2663961"/>
                <a:gd name="connsiteY2" fmla="*/ 3492715 h 3621698"/>
                <a:gd name="connsiteX3" fmla="*/ 1670082 w 2663961"/>
                <a:gd name="connsiteY3" fmla="*/ 2412081 h 3621698"/>
                <a:gd name="connsiteX4" fmla="*/ 1013361 w 2663961"/>
                <a:gd name="connsiteY4" fmla="*/ 922235 h 3621698"/>
                <a:gd name="connsiteX5" fmla="*/ 98961 w 2663961"/>
                <a:gd name="connsiteY5" fmla="*/ 0 h 3621698"/>
                <a:gd name="connsiteX0" fmla="*/ 196062 w 2761062"/>
                <a:gd name="connsiteY0" fmla="*/ 0 h 3621698"/>
                <a:gd name="connsiteX1" fmla="*/ 2761062 w 2761062"/>
                <a:gd name="connsiteY1" fmla="*/ 0 h 3621698"/>
                <a:gd name="connsiteX2" fmla="*/ 2761062 w 2761062"/>
                <a:gd name="connsiteY2" fmla="*/ 3492715 h 3621698"/>
                <a:gd name="connsiteX3" fmla="*/ 1767183 w 2761062"/>
                <a:gd name="connsiteY3" fmla="*/ 2412081 h 3621698"/>
                <a:gd name="connsiteX4" fmla="*/ 1110462 w 2761062"/>
                <a:gd name="connsiteY4" fmla="*/ 922235 h 3621698"/>
                <a:gd name="connsiteX5" fmla="*/ 196062 w 2761062"/>
                <a:gd name="connsiteY5" fmla="*/ 0 h 3621698"/>
                <a:gd name="connsiteX0" fmla="*/ 14401 w 2579401"/>
                <a:gd name="connsiteY0" fmla="*/ 0 h 3621698"/>
                <a:gd name="connsiteX1" fmla="*/ 2579401 w 2579401"/>
                <a:gd name="connsiteY1" fmla="*/ 0 h 3621698"/>
                <a:gd name="connsiteX2" fmla="*/ 2579401 w 2579401"/>
                <a:gd name="connsiteY2" fmla="*/ 3492715 h 3621698"/>
                <a:gd name="connsiteX3" fmla="*/ 1585522 w 2579401"/>
                <a:gd name="connsiteY3" fmla="*/ 2412081 h 3621698"/>
                <a:gd name="connsiteX4" fmla="*/ 14401 w 2579401"/>
                <a:gd name="connsiteY4" fmla="*/ 0 h 3621698"/>
                <a:gd name="connsiteX0" fmla="*/ 17418 w 2582418"/>
                <a:gd name="connsiteY0" fmla="*/ 0 h 3552129"/>
                <a:gd name="connsiteX1" fmla="*/ 2582418 w 2582418"/>
                <a:gd name="connsiteY1" fmla="*/ 0 h 3552129"/>
                <a:gd name="connsiteX2" fmla="*/ 2582418 w 2582418"/>
                <a:gd name="connsiteY2" fmla="*/ 3492715 h 3552129"/>
                <a:gd name="connsiteX3" fmla="*/ 1338864 w 2582418"/>
                <a:gd name="connsiteY3" fmla="*/ 1261759 h 3552129"/>
                <a:gd name="connsiteX4" fmla="*/ 17418 w 2582418"/>
                <a:gd name="connsiteY4" fmla="*/ 0 h 3552129"/>
                <a:gd name="connsiteX0" fmla="*/ 17418 w 2582418"/>
                <a:gd name="connsiteY0" fmla="*/ 0 h 3509210"/>
                <a:gd name="connsiteX1" fmla="*/ 2582418 w 2582418"/>
                <a:gd name="connsiteY1" fmla="*/ 0 h 3509210"/>
                <a:gd name="connsiteX2" fmla="*/ 2582418 w 2582418"/>
                <a:gd name="connsiteY2" fmla="*/ 3492715 h 3509210"/>
                <a:gd name="connsiteX3" fmla="*/ 1338864 w 2582418"/>
                <a:gd name="connsiteY3" fmla="*/ 1261759 h 3509210"/>
                <a:gd name="connsiteX4" fmla="*/ 17418 w 2582418"/>
                <a:gd name="connsiteY4" fmla="*/ 0 h 3509210"/>
                <a:gd name="connsiteX0" fmla="*/ 38572 w 2603572"/>
                <a:gd name="connsiteY0" fmla="*/ 0 h 3502535"/>
                <a:gd name="connsiteX1" fmla="*/ 2603572 w 2603572"/>
                <a:gd name="connsiteY1" fmla="*/ 0 h 3502535"/>
                <a:gd name="connsiteX2" fmla="*/ 2603572 w 2603572"/>
                <a:gd name="connsiteY2" fmla="*/ 3492715 h 3502535"/>
                <a:gd name="connsiteX3" fmla="*/ 1360018 w 2603572"/>
                <a:gd name="connsiteY3" fmla="*/ 1261759 h 3502535"/>
                <a:gd name="connsiteX4" fmla="*/ 38572 w 2603572"/>
                <a:gd name="connsiteY4" fmla="*/ 0 h 3502535"/>
                <a:gd name="connsiteX0" fmla="*/ 491394 w 3056394"/>
                <a:gd name="connsiteY0" fmla="*/ 0 h 3505278"/>
                <a:gd name="connsiteX1" fmla="*/ 3056394 w 3056394"/>
                <a:gd name="connsiteY1" fmla="*/ 0 h 3505278"/>
                <a:gd name="connsiteX2" fmla="*/ 3056394 w 3056394"/>
                <a:gd name="connsiteY2" fmla="*/ 3492715 h 3505278"/>
                <a:gd name="connsiteX3" fmla="*/ 564461 w 3056394"/>
                <a:gd name="connsiteY3" fmla="*/ 1996302 h 3505278"/>
                <a:gd name="connsiteX4" fmla="*/ 491394 w 3056394"/>
                <a:gd name="connsiteY4" fmla="*/ 0 h 3505278"/>
                <a:gd name="connsiteX0" fmla="*/ 491394 w 3056394"/>
                <a:gd name="connsiteY0" fmla="*/ 0 h 3504892"/>
                <a:gd name="connsiteX1" fmla="*/ 3056394 w 3056394"/>
                <a:gd name="connsiteY1" fmla="*/ 0 h 3504892"/>
                <a:gd name="connsiteX2" fmla="*/ 3056394 w 3056394"/>
                <a:gd name="connsiteY2" fmla="*/ 3492715 h 3504892"/>
                <a:gd name="connsiteX3" fmla="*/ 564461 w 3056394"/>
                <a:gd name="connsiteY3" fmla="*/ 1913146 h 3504892"/>
                <a:gd name="connsiteX4" fmla="*/ 491394 w 3056394"/>
                <a:gd name="connsiteY4" fmla="*/ 0 h 3504892"/>
                <a:gd name="connsiteX0" fmla="*/ 72883 w 2637883"/>
                <a:gd name="connsiteY0" fmla="*/ 0 h 3501554"/>
                <a:gd name="connsiteX1" fmla="*/ 2637883 w 2637883"/>
                <a:gd name="connsiteY1" fmla="*/ 0 h 3501554"/>
                <a:gd name="connsiteX2" fmla="*/ 2637883 w 2637883"/>
                <a:gd name="connsiteY2" fmla="*/ 3492715 h 3501554"/>
                <a:gd name="connsiteX3" fmla="*/ 1073924 w 2637883"/>
                <a:gd name="connsiteY3" fmla="*/ 887557 h 3501554"/>
                <a:gd name="connsiteX4" fmla="*/ 72883 w 2637883"/>
                <a:gd name="connsiteY4" fmla="*/ 0 h 3501554"/>
                <a:gd name="connsiteX0" fmla="*/ 11895 w 2576895"/>
                <a:gd name="connsiteY0" fmla="*/ 0 h 3506875"/>
                <a:gd name="connsiteX1" fmla="*/ 2576895 w 2576895"/>
                <a:gd name="connsiteY1" fmla="*/ 0 h 3506875"/>
                <a:gd name="connsiteX2" fmla="*/ 2576895 w 2576895"/>
                <a:gd name="connsiteY2" fmla="*/ 3492715 h 3506875"/>
                <a:gd name="connsiteX3" fmla="*/ 1012936 w 2576895"/>
                <a:gd name="connsiteY3" fmla="*/ 887557 h 3506875"/>
                <a:gd name="connsiteX4" fmla="*/ 11895 w 2576895"/>
                <a:gd name="connsiteY4" fmla="*/ 0 h 3506875"/>
                <a:gd name="connsiteX0" fmla="*/ 8071 w 2573071"/>
                <a:gd name="connsiteY0" fmla="*/ 0 h 3509550"/>
                <a:gd name="connsiteX1" fmla="*/ 2573071 w 2573071"/>
                <a:gd name="connsiteY1" fmla="*/ 0 h 3509550"/>
                <a:gd name="connsiteX2" fmla="*/ 2573071 w 2573071"/>
                <a:gd name="connsiteY2" fmla="*/ 3492715 h 3509550"/>
                <a:gd name="connsiteX3" fmla="*/ 1826283 w 2573071"/>
                <a:gd name="connsiteY3" fmla="*/ 1261758 h 3509550"/>
                <a:gd name="connsiteX4" fmla="*/ 8071 w 2573071"/>
                <a:gd name="connsiteY4" fmla="*/ 0 h 3509550"/>
                <a:gd name="connsiteX0" fmla="*/ 7655 w 2572655"/>
                <a:gd name="connsiteY0" fmla="*/ 0 h 3510158"/>
                <a:gd name="connsiteX1" fmla="*/ 2572655 w 2572655"/>
                <a:gd name="connsiteY1" fmla="*/ 0 h 3510158"/>
                <a:gd name="connsiteX2" fmla="*/ 2572655 w 2572655"/>
                <a:gd name="connsiteY2" fmla="*/ 3492715 h 3510158"/>
                <a:gd name="connsiteX3" fmla="*/ 1964371 w 2572655"/>
                <a:gd name="connsiteY3" fmla="*/ 1331055 h 3510158"/>
                <a:gd name="connsiteX4" fmla="*/ 7655 w 2572655"/>
                <a:gd name="connsiteY4" fmla="*/ 0 h 3510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2655" h="3510158">
                  <a:moveTo>
                    <a:pt x="7655" y="0"/>
                  </a:moveTo>
                  <a:lnTo>
                    <a:pt x="2572655" y="0"/>
                  </a:lnTo>
                  <a:lnTo>
                    <a:pt x="2572655" y="3492715"/>
                  </a:lnTo>
                  <a:cubicBezTo>
                    <a:pt x="2365396" y="3703008"/>
                    <a:pt x="1504047" y="1954751"/>
                    <a:pt x="1964371" y="1331055"/>
                  </a:cubicBezTo>
                  <a:cubicBezTo>
                    <a:pt x="2424695" y="707359"/>
                    <a:pt x="-157991" y="402014"/>
                    <a:pt x="7655" y="0"/>
                  </a:cubicBezTo>
                  <a:close/>
                </a:path>
              </a:pathLst>
            </a:custGeom>
            <a:solidFill>
              <a:srgbClr val="FF0066">
                <a:alpha val="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3">
            <a:extLst>
              <a:ext uri="{FF2B5EF4-FFF2-40B4-BE49-F238E27FC236}">
                <a16:creationId xmlns:a16="http://schemas.microsoft.com/office/drawing/2014/main" id="{316AAB70-20E9-A9FD-1F6C-AA9DCAFBC90C}"/>
              </a:ext>
            </a:extLst>
          </p:cNvPr>
          <p:cNvSpPr txBox="1"/>
          <p:nvPr/>
        </p:nvSpPr>
        <p:spPr>
          <a:xfrm>
            <a:off x="3649336" y="1184198"/>
            <a:ext cx="1593000" cy="369332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ctr"/>
            <a:r>
              <a:rPr lang="en-US" sz="2400" b="1" dirty="0">
                <a:cs typeface="Segoe UI" panose="020B0502040204020203" pitchFamily="34" charset="0"/>
              </a:rPr>
              <a:t>LEA MARTIN</a:t>
            </a:r>
          </a:p>
        </p:txBody>
      </p:sp>
      <p:sp>
        <p:nvSpPr>
          <p:cNvPr id="16" name="TextBox 4">
            <a:extLst>
              <a:ext uri="{FF2B5EF4-FFF2-40B4-BE49-F238E27FC236}">
                <a16:creationId xmlns:a16="http://schemas.microsoft.com/office/drawing/2014/main" id="{DAEDD098-07E4-310B-5798-E376AF1CD68F}"/>
              </a:ext>
            </a:extLst>
          </p:cNvPr>
          <p:cNvSpPr txBox="1"/>
          <p:nvPr/>
        </p:nvSpPr>
        <p:spPr>
          <a:xfrm>
            <a:off x="3649336" y="1644570"/>
            <a:ext cx="2250616" cy="323165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ctr"/>
            <a:r>
              <a:rPr lang="fr-FR" sz="1050" b="1" dirty="0">
                <a:solidFill>
                  <a:srgbClr val="FF0766"/>
                </a:solidFill>
              </a:rPr>
              <a:t>Maquilleuse professionnelle spécialisée </a:t>
            </a:r>
            <a:br>
              <a:rPr lang="fr-FR" sz="1050" b="1" dirty="0">
                <a:solidFill>
                  <a:srgbClr val="FF0766"/>
                </a:solidFill>
              </a:rPr>
            </a:br>
            <a:r>
              <a:rPr lang="fr-FR" sz="1050" b="1" dirty="0">
                <a:solidFill>
                  <a:srgbClr val="FF0766"/>
                </a:solidFill>
              </a:rPr>
              <a:t>en cinéma, 15 ans d'expérience</a:t>
            </a:r>
          </a:p>
        </p:txBody>
      </p:sp>
      <p:cxnSp>
        <p:nvCxnSpPr>
          <p:cNvPr id="44" name="Straight Connector 210">
            <a:extLst>
              <a:ext uri="{FF2B5EF4-FFF2-40B4-BE49-F238E27FC236}">
                <a16:creationId xmlns:a16="http://schemas.microsoft.com/office/drawing/2014/main" id="{D6416326-0851-0FEE-B714-C65A6154E237}"/>
              </a:ext>
            </a:extLst>
          </p:cNvPr>
          <p:cNvCxnSpPr>
            <a:cxnSpLocks/>
          </p:cNvCxnSpPr>
          <p:nvPr/>
        </p:nvCxnSpPr>
        <p:spPr>
          <a:xfrm>
            <a:off x="697479" y="9746020"/>
            <a:ext cx="6285212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213">
            <a:extLst>
              <a:ext uri="{FF2B5EF4-FFF2-40B4-BE49-F238E27FC236}">
                <a16:creationId xmlns:a16="http://schemas.microsoft.com/office/drawing/2014/main" id="{39FF9C6A-553C-A664-C4AF-BA99845C91BD}"/>
              </a:ext>
            </a:extLst>
          </p:cNvPr>
          <p:cNvSpPr txBox="1"/>
          <p:nvPr/>
        </p:nvSpPr>
        <p:spPr>
          <a:xfrm>
            <a:off x="3437977" y="9682370"/>
            <a:ext cx="810000" cy="1384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900" b="1" dirty="0">
                <a:solidFill>
                  <a:srgbClr val="FF0066"/>
                </a:solidFill>
                <a:cs typeface="Segoe UI" panose="020B0502040204020203" pitchFamily="34" charset="0"/>
              </a:rPr>
              <a:t>CONTACTS</a:t>
            </a:r>
          </a:p>
        </p:txBody>
      </p:sp>
      <p:grpSp>
        <p:nvGrpSpPr>
          <p:cNvPr id="46" name="Group 238">
            <a:extLst>
              <a:ext uri="{FF2B5EF4-FFF2-40B4-BE49-F238E27FC236}">
                <a16:creationId xmlns:a16="http://schemas.microsoft.com/office/drawing/2014/main" id="{9C168BC7-0D54-71AF-E700-CE9A8DF0971C}"/>
              </a:ext>
            </a:extLst>
          </p:cNvPr>
          <p:cNvGrpSpPr/>
          <p:nvPr/>
        </p:nvGrpSpPr>
        <p:grpSpPr>
          <a:xfrm>
            <a:off x="1506540" y="9946035"/>
            <a:ext cx="4689318" cy="115630"/>
            <a:chOff x="1084341" y="9140045"/>
            <a:chExt cx="4689318" cy="115630"/>
          </a:xfrm>
        </p:grpSpPr>
        <p:grpSp>
          <p:nvGrpSpPr>
            <p:cNvPr id="47" name="Group 237">
              <a:extLst>
                <a:ext uri="{FF2B5EF4-FFF2-40B4-BE49-F238E27FC236}">
                  <a16:creationId xmlns:a16="http://schemas.microsoft.com/office/drawing/2014/main" id="{26E70DFF-14C7-AF66-877F-48CEFCC246F7}"/>
                </a:ext>
              </a:extLst>
            </p:cNvPr>
            <p:cNvGrpSpPr/>
            <p:nvPr/>
          </p:nvGrpSpPr>
          <p:grpSpPr>
            <a:xfrm>
              <a:off x="1084341" y="9140045"/>
              <a:ext cx="851053" cy="107722"/>
              <a:chOff x="1084341" y="9140045"/>
              <a:chExt cx="851053" cy="107722"/>
            </a:xfrm>
          </p:grpSpPr>
          <p:sp>
            <p:nvSpPr>
              <p:cNvPr id="57" name="TextBox 228">
                <a:extLst>
                  <a:ext uri="{FF2B5EF4-FFF2-40B4-BE49-F238E27FC236}">
                    <a16:creationId xmlns:a16="http://schemas.microsoft.com/office/drawing/2014/main" id="{40274067-4AF1-109A-72B6-7A72EA8B6AAF}"/>
                  </a:ext>
                </a:extLst>
              </p:cNvPr>
              <p:cNvSpPr txBox="1"/>
              <p:nvPr/>
            </p:nvSpPr>
            <p:spPr>
              <a:xfrm>
                <a:off x="1292589" y="9140045"/>
                <a:ext cx="642805" cy="10772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700" dirty="0">
                    <a:cs typeface="Segoe UI" panose="020B0502040204020203" pitchFamily="34" charset="0"/>
                  </a:rPr>
                  <a:t>+33 1 02 03 04 05</a:t>
                </a:r>
              </a:p>
            </p:txBody>
          </p:sp>
          <p:grpSp>
            <p:nvGrpSpPr>
              <p:cNvPr id="58" name="Group 229">
                <a:extLst>
                  <a:ext uri="{FF2B5EF4-FFF2-40B4-BE49-F238E27FC236}">
                    <a16:creationId xmlns:a16="http://schemas.microsoft.com/office/drawing/2014/main" id="{9291184C-2F1F-21AA-0EF6-9676BA05F59B}"/>
                  </a:ext>
                </a:extLst>
              </p:cNvPr>
              <p:cNvGrpSpPr/>
              <p:nvPr/>
            </p:nvGrpSpPr>
            <p:grpSpPr>
              <a:xfrm>
                <a:off x="1084341" y="9150986"/>
                <a:ext cx="98416" cy="85841"/>
                <a:chOff x="11258550" y="804863"/>
                <a:chExt cx="285750" cy="249238"/>
              </a:xfrm>
              <a:solidFill>
                <a:srgbClr val="FF0066"/>
              </a:solidFill>
            </p:grpSpPr>
            <p:sp>
              <p:nvSpPr>
                <p:cNvPr id="59" name="Freeform 1918">
                  <a:extLst>
                    <a:ext uri="{FF2B5EF4-FFF2-40B4-BE49-F238E27FC236}">
                      <a16:creationId xmlns:a16="http://schemas.microsoft.com/office/drawing/2014/main" id="{A4613880-A2D6-7E85-5549-8ABEF6EBB9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258550" y="804863"/>
                  <a:ext cx="285750" cy="95250"/>
                </a:xfrm>
                <a:custGeom>
                  <a:avLst/>
                  <a:gdLst>
                    <a:gd name="T0" fmla="*/ 710 w 902"/>
                    <a:gd name="T1" fmla="*/ 20 h 304"/>
                    <a:gd name="T2" fmla="*/ 581 w 902"/>
                    <a:gd name="T3" fmla="*/ 6 h 304"/>
                    <a:gd name="T4" fmla="*/ 452 w 902"/>
                    <a:gd name="T5" fmla="*/ 0 h 304"/>
                    <a:gd name="T6" fmla="*/ 322 w 902"/>
                    <a:gd name="T7" fmla="*/ 6 h 304"/>
                    <a:gd name="T8" fmla="*/ 192 w 902"/>
                    <a:gd name="T9" fmla="*/ 20 h 304"/>
                    <a:gd name="T10" fmla="*/ 97 w 902"/>
                    <a:gd name="T11" fmla="*/ 38 h 304"/>
                    <a:gd name="T12" fmla="*/ 65 w 902"/>
                    <a:gd name="T13" fmla="*/ 52 h 304"/>
                    <a:gd name="T14" fmla="*/ 39 w 902"/>
                    <a:gd name="T15" fmla="*/ 73 h 304"/>
                    <a:gd name="T16" fmla="*/ 18 w 902"/>
                    <a:gd name="T17" fmla="*/ 100 h 304"/>
                    <a:gd name="T18" fmla="*/ 5 w 902"/>
                    <a:gd name="T19" fmla="*/ 130 h 304"/>
                    <a:gd name="T20" fmla="*/ 0 w 902"/>
                    <a:gd name="T21" fmla="*/ 163 h 304"/>
                    <a:gd name="T22" fmla="*/ 2 w 902"/>
                    <a:gd name="T23" fmla="*/ 232 h 304"/>
                    <a:gd name="T24" fmla="*/ 12 w 902"/>
                    <a:gd name="T25" fmla="*/ 257 h 304"/>
                    <a:gd name="T26" fmla="*/ 27 w 902"/>
                    <a:gd name="T27" fmla="*/ 278 h 304"/>
                    <a:gd name="T28" fmla="*/ 47 w 902"/>
                    <a:gd name="T29" fmla="*/ 293 h 304"/>
                    <a:gd name="T30" fmla="*/ 73 w 902"/>
                    <a:gd name="T31" fmla="*/ 303 h 304"/>
                    <a:gd name="T32" fmla="*/ 211 w 902"/>
                    <a:gd name="T33" fmla="*/ 304 h 304"/>
                    <a:gd name="T34" fmla="*/ 238 w 902"/>
                    <a:gd name="T35" fmla="*/ 300 h 304"/>
                    <a:gd name="T36" fmla="*/ 262 w 902"/>
                    <a:gd name="T37" fmla="*/ 289 h 304"/>
                    <a:gd name="T38" fmla="*/ 280 w 902"/>
                    <a:gd name="T39" fmla="*/ 272 h 304"/>
                    <a:gd name="T40" fmla="*/ 294 w 902"/>
                    <a:gd name="T41" fmla="*/ 249 h 304"/>
                    <a:gd name="T42" fmla="*/ 300 w 902"/>
                    <a:gd name="T43" fmla="*/ 223 h 304"/>
                    <a:gd name="T44" fmla="*/ 339 w 902"/>
                    <a:gd name="T45" fmla="*/ 195 h 304"/>
                    <a:gd name="T46" fmla="*/ 452 w 902"/>
                    <a:gd name="T47" fmla="*/ 190 h 304"/>
                    <a:gd name="T48" fmla="*/ 563 w 902"/>
                    <a:gd name="T49" fmla="*/ 195 h 304"/>
                    <a:gd name="T50" fmla="*/ 602 w 902"/>
                    <a:gd name="T51" fmla="*/ 222 h 304"/>
                    <a:gd name="T52" fmla="*/ 608 w 902"/>
                    <a:gd name="T53" fmla="*/ 248 h 304"/>
                    <a:gd name="T54" fmla="*/ 622 w 902"/>
                    <a:gd name="T55" fmla="*/ 271 h 304"/>
                    <a:gd name="T56" fmla="*/ 641 w 902"/>
                    <a:gd name="T57" fmla="*/ 289 h 304"/>
                    <a:gd name="T58" fmla="*/ 665 w 902"/>
                    <a:gd name="T59" fmla="*/ 301 h 304"/>
                    <a:gd name="T60" fmla="*/ 692 w 902"/>
                    <a:gd name="T61" fmla="*/ 304 h 304"/>
                    <a:gd name="T62" fmla="*/ 812 w 902"/>
                    <a:gd name="T63" fmla="*/ 304 h 304"/>
                    <a:gd name="T64" fmla="*/ 839 w 902"/>
                    <a:gd name="T65" fmla="*/ 300 h 304"/>
                    <a:gd name="T66" fmla="*/ 862 w 902"/>
                    <a:gd name="T67" fmla="*/ 289 h 304"/>
                    <a:gd name="T68" fmla="*/ 882 w 902"/>
                    <a:gd name="T69" fmla="*/ 272 h 304"/>
                    <a:gd name="T70" fmla="*/ 894 w 902"/>
                    <a:gd name="T71" fmla="*/ 249 h 304"/>
                    <a:gd name="T72" fmla="*/ 902 w 902"/>
                    <a:gd name="T73" fmla="*/ 223 h 304"/>
                    <a:gd name="T74" fmla="*/ 901 w 902"/>
                    <a:gd name="T75" fmla="*/ 153 h 304"/>
                    <a:gd name="T76" fmla="*/ 893 w 902"/>
                    <a:gd name="T77" fmla="*/ 121 h 304"/>
                    <a:gd name="T78" fmla="*/ 878 w 902"/>
                    <a:gd name="T79" fmla="*/ 90 h 304"/>
                    <a:gd name="T80" fmla="*/ 855 w 902"/>
                    <a:gd name="T81" fmla="*/ 66 h 304"/>
                    <a:gd name="T82" fmla="*/ 827 w 902"/>
                    <a:gd name="T83" fmla="*/ 47 h 304"/>
                    <a:gd name="T84" fmla="*/ 795 w 902"/>
                    <a:gd name="T85" fmla="*/ 36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902" h="304">
                      <a:moveTo>
                        <a:pt x="795" y="36"/>
                      </a:moveTo>
                      <a:lnTo>
                        <a:pt x="753" y="27"/>
                      </a:lnTo>
                      <a:lnTo>
                        <a:pt x="710" y="20"/>
                      </a:lnTo>
                      <a:lnTo>
                        <a:pt x="667" y="14"/>
                      </a:lnTo>
                      <a:lnTo>
                        <a:pt x="624" y="9"/>
                      </a:lnTo>
                      <a:lnTo>
                        <a:pt x="581" y="6"/>
                      </a:lnTo>
                      <a:lnTo>
                        <a:pt x="537" y="3"/>
                      </a:lnTo>
                      <a:lnTo>
                        <a:pt x="494" y="1"/>
                      </a:lnTo>
                      <a:lnTo>
                        <a:pt x="452" y="0"/>
                      </a:lnTo>
                      <a:lnTo>
                        <a:pt x="408" y="1"/>
                      </a:lnTo>
                      <a:lnTo>
                        <a:pt x="365" y="3"/>
                      </a:lnTo>
                      <a:lnTo>
                        <a:pt x="322" y="6"/>
                      </a:lnTo>
                      <a:lnTo>
                        <a:pt x="278" y="9"/>
                      </a:lnTo>
                      <a:lnTo>
                        <a:pt x="235" y="14"/>
                      </a:lnTo>
                      <a:lnTo>
                        <a:pt x="192" y="20"/>
                      </a:lnTo>
                      <a:lnTo>
                        <a:pt x="150" y="27"/>
                      </a:lnTo>
                      <a:lnTo>
                        <a:pt x="107" y="36"/>
                      </a:lnTo>
                      <a:lnTo>
                        <a:pt x="97" y="38"/>
                      </a:lnTo>
                      <a:lnTo>
                        <a:pt x="86" y="42"/>
                      </a:lnTo>
                      <a:lnTo>
                        <a:pt x="75" y="47"/>
                      </a:lnTo>
                      <a:lnTo>
                        <a:pt x="65" y="52"/>
                      </a:lnTo>
                      <a:lnTo>
                        <a:pt x="56" y="58"/>
                      </a:lnTo>
                      <a:lnTo>
                        <a:pt x="47" y="66"/>
                      </a:lnTo>
                      <a:lnTo>
                        <a:pt x="39" y="73"/>
                      </a:lnTo>
                      <a:lnTo>
                        <a:pt x="31" y="82"/>
                      </a:lnTo>
                      <a:lnTo>
                        <a:pt x="25" y="90"/>
                      </a:lnTo>
                      <a:lnTo>
                        <a:pt x="18" y="100"/>
                      </a:lnTo>
                      <a:lnTo>
                        <a:pt x="13" y="110"/>
                      </a:lnTo>
                      <a:lnTo>
                        <a:pt x="9" y="121"/>
                      </a:lnTo>
                      <a:lnTo>
                        <a:pt x="5" y="130"/>
                      </a:lnTo>
                      <a:lnTo>
                        <a:pt x="2" y="142"/>
                      </a:lnTo>
                      <a:lnTo>
                        <a:pt x="1" y="153"/>
                      </a:lnTo>
                      <a:lnTo>
                        <a:pt x="0" y="163"/>
                      </a:lnTo>
                      <a:lnTo>
                        <a:pt x="0" y="214"/>
                      </a:lnTo>
                      <a:lnTo>
                        <a:pt x="1" y="223"/>
                      </a:lnTo>
                      <a:lnTo>
                        <a:pt x="2" y="232"/>
                      </a:lnTo>
                      <a:lnTo>
                        <a:pt x="4" y="241"/>
                      </a:lnTo>
                      <a:lnTo>
                        <a:pt x="8" y="249"/>
                      </a:lnTo>
                      <a:lnTo>
                        <a:pt x="12" y="257"/>
                      </a:lnTo>
                      <a:lnTo>
                        <a:pt x="16" y="264"/>
                      </a:lnTo>
                      <a:lnTo>
                        <a:pt x="21" y="272"/>
                      </a:lnTo>
                      <a:lnTo>
                        <a:pt x="27" y="278"/>
                      </a:lnTo>
                      <a:lnTo>
                        <a:pt x="33" y="284"/>
                      </a:lnTo>
                      <a:lnTo>
                        <a:pt x="41" y="289"/>
                      </a:lnTo>
                      <a:lnTo>
                        <a:pt x="47" y="293"/>
                      </a:lnTo>
                      <a:lnTo>
                        <a:pt x="56" y="298"/>
                      </a:lnTo>
                      <a:lnTo>
                        <a:pt x="64" y="300"/>
                      </a:lnTo>
                      <a:lnTo>
                        <a:pt x="73" y="303"/>
                      </a:lnTo>
                      <a:lnTo>
                        <a:pt x="82" y="304"/>
                      </a:lnTo>
                      <a:lnTo>
                        <a:pt x="90" y="304"/>
                      </a:lnTo>
                      <a:lnTo>
                        <a:pt x="211" y="304"/>
                      </a:lnTo>
                      <a:lnTo>
                        <a:pt x="220" y="304"/>
                      </a:lnTo>
                      <a:lnTo>
                        <a:pt x="228" y="303"/>
                      </a:lnTo>
                      <a:lnTo>
                        <a:pt x="238" y="300"/>
                      </a:lnTo>
                      <a:lnTo>
                        <a:pt x="246" y="298"/>
                      </a:lnTo>
                      <a:lnTo>
                        <a:pt x="254" y="293"/>
                      </a:lnTo>
                      <a:lnTo>
                        <a:pt x="262" y="289"/>
                      </a:lnTo>
                      <a:lnTo>
                        <a:pt x="268" y="284"/>
                      </a:lnTo>
                      <a:lnTo>
                        <a:pt x="275" y="278"/>
                      </a:lnTo>
                      <a:lnTo>
                        <a:pt x="280" y="272"/>
                      </a:lnTo>
                      <a:lnTo>
                        <a:pt x="285" y="264"/>
                      </a:lnTo>
                      <a:lnTo>
                        <a:pt x="290" y="257"/>
                      </a:lnTo>
                      <a:lnTo>
                        <a:pt x="294" y="249"/>
                      </a:lnTo>
                      <a:lnTo>
                        <a:pt x="297" y="241"/>
                      </a:lnTo>
                      <a:lnTo>
                        <a:pt x="299" y="232"/>
                      </a:lnTo>
                      <a:lnTo>
                        <a:pt x="300" y="223"/>
                      </a:lnTo>
                      <a:lnTo>
                        <a:pt x="301" y="214"/>
                      </a:lnTo>
                      <a:lnTo>
                        <a:pt x="301" y="198"/>
                      </a:lnTo>
                      <a:lnTo>
                        <a:pt x="339" y="195"/>
                      </a:lnTo>
                      <a:lnTo>
                        <a:pt x="376" y="192"/>
                      </a:lnTo>
                      <a:lnTo>
                        <a:pt x="414" y="191"/>
                      </a:lnTo>
                      <a:lnTo>
                        <a:pt x="452" y="190"/>
                      </a:lnTo>
                      <a:lnTo>
                        <a:pt x="488" y="191"/>
                      </a:lnTo>
                      <a:lnTo>
                        <a:pt x="526" y="192"/>
                      </a:lnTo>
                      <a:lnTo>
                        <a:pt x="563" y="195"/>
                      </a:lnTo>
                      <a:lnTo>
                        <a:pt x="602" y="198"/>
                      </a:lnTo>
                      <a:lnTo>
                        <a:pt x="602" y="214"/>
                      </a:lnTo>
                      <a:lnTo>
                        <a:pt x="602" y="222"/>
                      </a:lnTo>
                      <a:lnTo>
                        <a:pt x="603" y="232"/>
                      </a:lnTo>
                      <a:lnTo>
                        <a:pt x="605" y="241"/>
                      </a:lnTo>
                      <a:lnTo>
                        <a:pt x="608" y="248"/>
                      </a:lnTo>
                      <a:lnTo>
                        <a:pt x="612" y="257"/>
                      </a:lnTo>
                      <a:lnTo>
                        <a:pt x="617" y="264"/>
                      </a:lnTo>
                      <a:lnTo>
                        <a:pt x="622" y="271"/>
                      </a:lnTo>
                      <a:lnTo>
                        <a:pt x="627" y="278"/>
                      </a:lnTo>
                      <a:lnTo>
                        <a:pt x="635" y="284"/>
                      </a:lnTo>
                      <a:lnTo>
                        <a:pt x="641" y="289"/>
                      </a:lnTo>
                      <a:lnTo>
                        <a:pt x="649" y="293"/>
                      </a:lnTo>
                      <a:lnTo>
                        <a:pt x="657" y="298"/>
                      </a:lnTo>
                      <a:lnTo>
                        <a:pt x="665" y="301"/>
                      </a:lnTo>
                      <a:lnTo>
                        <a:pt x="674" y="303"/>
                      </a:lnTo>
                      <a:lnTo>
                        <a:pt x="683" y="304"/>
                      </a:lnTo>
                      <a:lnTo>
                        <a:pt x="692" y="304"/>
                      </a:lnTo>
                      <a:lnTo>
                        <a:pt x="692" y="289"/>
                      </a:lnTo>
                      <a:lnTo>
                        <a:pt x="692" y="304"/>
                      </a:lnTo>
                      <a:lnTo>
                        <a:pt x="812" y="304"/>
                      </a:lnTo>
                      <a:lnTo>
                        <a:pt x="822" y="304"/>
                      </a:lnTo>
                      <a:lnTo>
                        <a:pt x="830" y="303"/>
                      </a:lnTo>
                      <a:lnTo>
                        <a:pt x="839" y="300"/>
                      </a:lnTo>
                      <a:lnTo>
                        <a:pt x="847" y="298"/>
                      </a:lnTo>
                      <a:lnTo>
                        <a:pt x="855" y="293"/>
                      </a:lnTo>
                      <a:lnTo>
                        <a:pt x="862" y="289"/>
                      </a:lnTo>
                      <a:lnTo>
                        <a:pt x="869" y="284"/>
                      </a:lnTo>
                      <a:lnTo>
                        <a:pt x="875" y="278"/>
                      </a:lnTo>
                      <a:lnTo>
                        <a:pt x="882" y="272"/>
                      </a:lnTo>
                      <a:lnTo>
                        <a:pt x="887" y="264"/>
                      </a:lnTo>
                      <a:lnTo>
                        <a:pt x="891" y="257"/>
                      </a:lnTo>
                      <a:lnTo>
                        <a:pt x="894" y="249"/>
                      </a:lnTo>
                      <a:lnTo>
                        <a:pt x="898" y="241"/>
                      </a:lnTo>
                      <a:lnTo>
                        <a:pt x="900" y="232"/>
                      </a:lnTo>
                      <a:lnTo>
                        <a:pt x="902" y="223"/>
                      </a:lnTo>
                      <a:lnTo>
                        <a:pt x="902" y="214"/>
                      </a:lnTo>
                      <a:lnTo>
                        <a:pt x="902" y="163"/>
                      </a:lnTo>
                      <a:lnTo>
                        <a:pt x="901" y="153"/>
                      </a:lnTo>
                      <a:lnTo>
                        <a:pt x="900" y="142"/>
                      </a:lnTo>
                      <a:lnTo>
                        <a:pt x="898" y="130"/>
                      </a:lnTo>
                      <a:lnTo>
                        <a:pt x="893" y="121"/>
                      </a:lnTo>
                      <a:lnTo>
                        <a:pt x="889" y="110"/>
                      </a:lnTo>
                      <a:lnTo>
                        <a:pt x="884" y="100"/>
                      </a:lnTo>
                      <a:lnTo>
                        <a:pt x="878" y="90"/>
                      </a:lnTo>
                      <a:lnTo>
                        <a:pt x="871" y="82"/>
                      </a:lnTo>
                      <a:lnTo>
                        <a:pt x="863" y="73"/>
                      </a:lnTo>
                      <a:lnTo>
                        <a:pt x="855" y="66"/>
                      </a:lnTo>
                      <a:lnTo>
                        <a:pt x="846" y="58"/>
                      </a:lnTo>
                      <a:lnTo>
                        <a:pt x="838" y="52"/>
                      </a:lnTo>
                      <a:lnTo>
                        <a:pt x="827" y="47"/>
                      </a:lnTo>
                      <a:lnTo>
                        <a:pt x="817" y="42"/>
                      </a:lnTo>
                      <a:lnTo>
                        <a:pt x="807" y="38"/>
                      </a:lnTo>
                      <a:lnTo>
                        <a:pt x="795" y="3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00"/>
                </a:p>
              </p:txBody>
            </p:sp>
            <p:sp>
              <p:nvSpPr>
                <p:cNvPr id="60" name="Freeform 1919">
                  <a:extLst>
                    <a:ext uri="{FF2B5EF4-FFF2-40B4-BE49-F238E27FC236}">
                      <a16:creationId xmlns:a16="http://schemas.microsoft.com/office/drawing/2014/main" id="{B776410C-3B82-219A-438D-F993DF182AF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1287125" y="887413"/>
                  <a:ext cx="228600" cy="166688"/>
                </a:xfrm>
                <a:custGeom>
                  <a:avLst/>
                  <a:gdLst>
                    <a:gd name="T0" fmla="*/ 319 w 722"/>
                    <a:gd name="T1" fmla="*/ 448 h 524"/>
                    <a:gd name="T2" fmla="*/ 270 w 722"/>
                    <a:gd name="T3" fmla="*/ 423 h 524"/>
                    <a:gd name="T4" fmla="*/ 236 w 722"/>
                    <a:gd name="T5" fmla="*/ 381 h 524"/>
                    <a:gd name="T6" fmla="*/ 219 w 722"/>
                    <a:gd name="T7" fmla="*/ 327 h 524"/>
                    <a:gd name="T8" fmla="*/ 225 w 722"/>
                    <a:gd name="T9" fmla="*/ 270 h 524"/>
                    <a:gd name="T10" fmla="*/ 251 w 722"/>
                    <a:gd name="T11" fmla="*/ 222 h 524"/>
                    <a:gd name="T12" fmla="*/ 293 w 722"/>
                    <a:gd name="T13" fmla="*/ 187 h 524"/>
                    <a:gd name="T14" fmla="*/ 347 w 722"/>
                    <a:gd name="T15" fmla="*/ 171 h 524"/>
                    <a:gd name="T16" fmla="*/ 403 w 722"/>
                    <a:gd name="T17" fmla="*/ 176 h 524"/>
                    <a:gd name="T18" fmla="*/ 452 w 722"/>
                    <a:gd name="T19" fmla="*/ 203 h 524"/>
                    <a:gd name="T20" fmla="*/ 487 w 722"/>
                    <a:gd name="T21" fmla="*/ 245 h 524"/>
                    <a:gd name="T22" fmla="*/ 503 w 722"/>
                    <a:gd name="T23" fmla="*/ 298 h 524"/>
                    <a:gd name="T24" fmla="*/ 498 w 722"/>
                    <a:gd name="T25" fmla="*/ 355 h 524"/>
                    <a:gd name="T26" fmla="*/ 471 w 722"/>
                    <a:gd name="T27" fmla="*/ 403 h 524"/>
                    <a:gd name="T28" fmla="*/ 429 w 722"/>
                    <a:gd name="T29" fmla="*/ 438 h 524"/>
                    <a:gd name="T30" fmla="*/ 375 w 722"/>
                    <a:gd name="T31" fmla="*/ 455 h 524"/>
                    <a:gd name="T32" fmla="*/ 452 w 722"/>
                    <a:gd name="T33" fmla="*/ 15 h 524"/>
                    <a:gd name="T34" fmla="*/ 447 w 722"/>
                    <a:gd name="T35" fmla="*/ 4 h 524"/>
                    <a:gd name="T36" fmla="*/ 437 w 722"/>
                    <a:gd name="T37" fmla="*/ 0 h 524"/>
                    <a:gd name="T38" fmla="*/ 426 w 722"/>
                    <a:gd name="T39" fmla="*/ 4 h 524"/>
                    <a:gd name="T40" fmla="*/ 422 w 722"/>
                    <a:gd name="T41" fmla="*/ 15 h 524"/>
                    <a:gd name="T42" fmla="*/ 305 w 722"/>
                    <a:gd name="T43" fmla="*/ 76 h 524"/>
                    <a:gd name="T44" fmla="*/ 300 w 722"/>
                    <a:gd name="T45" fmla="*/ 12 h 524"/>
                    <a:gd name="T46" fmla="*/ 294 w 722"/>
                    <a:gd name="T47" fmla="*/ 3 h 524"/>
                    <a:gd name="T48" fmla="*/ 283 w 722"/>
                    <a:gd name="T49" fmla="*/ 1 h 524"/>
                    <a:gd name="T50" fmla="*/ 274 w 722"/>
                    <a:gd name="T51" fmla="*/ 7 h 524"/>
                    <a:gd name="T52" fmla="*/ 271 w 722"/>
                    <a:gd name="T53" fmla="*/ 78 h 524"/>
                    <a:gd name="T54" fmla="*/ 216 w 722"/>
                    <a:gd name="T55" fmla="*/ 89 h 524"/>
                    <a:gd name="T56" fmla="*/ 164 w 722"/>
                    <a:gd name="T57" fmla="*/ 111 h 524"/>
                    <a:gd name="T58" fmla="*/ 118 w 722"/>
                    <a:gd name="T59" fmla="*/ 142 h 524"/>
                    <a:gd name="T60" fmla="*/ 78 w 722"/>
                    <a:gd name="T61" fmla="*/ 180 h 524"/>
                    <a:gd name="T62" fmla="*/ 45 w 722"/>
                    <a:gd name="T63" fmla="*/ 225 h 524"/>
                    <a:gd name="T64" fmla="*/ 22 w 722"/>
                    <a:gd name="T65" fmla="*/ 277 h 524"/>
                    <a:gd name="T66" fmla="*/ 5 w 722"/>
                    <a:gd name="T67" fmla="*/ 334 h 524"/>
                    <a:gd name="T68" fmla="*/ 0 w 722"/>
                    <a:gd name="T69" fmla="*/ 395 h 524"/>
                    <a:gd name="T70" fmla="*/ 3 w 722"/>
                    <a:gd name="T71" fmla="*/ 516 h 524"/>
                    <a:gd name="T72" fmla="*/ 13 w 722"/>
                    <a:gd name="T73" fmla="*/ 522 h 524"/>
                    <a:gd name="T74" fmla="*/ 712 w 722"/>
                    <a:gd name="T75" fmla="*/ 521 h 524"/>
                    <a:gd name="T76" fmla="*/ 721 w 722"/>
                    <a:gd name="T77" fmla="*/ 514 h 524"/>
                    <a:gd name="T78" fmla="*/ 722 w 722"/>
                    <a:gd name="T79" fmla="*/ 379 h 524"/>
                    <a:gd name="T80" fmla="*/ 713 w 722"/>
                    <a:gd name="T81" fmla="*/ 319 h 524"/>
                    <a:gd name="T82" fmla="*/ 696 w 722"/>
                    <a:gd name="T83" fmla="*/ 264 h 524"/>
                    <a:gd name="T84" fmla="*/ 669 w 722"/>
                    <a:gd name="T85" fmla="*/ 214 h 524"/>
                    <a:gd name="T86" fmla="*/ 635 w 722"/>
                    <a:gd name="T87" fmla="*/ 170 h 524"/>
                    <a:gd name="T88" fmla="*/ 594 w 722"/>
                    <a:gd name="T89" fmla="*/ 133 h 524"/>
                    <a:gd name="T90" fmla="*/ 547 w 722"/>
                    <a:gd name="T91" fmla="*/ 105 h 524"/>
                    <a:gd name="T92" fmla="*/ 495 w 722"/>
                    <a:gd name="T93" fmla="*/ 86 h 524"/>
                    <a:gd name="T94" fmla="*/ 452 w 722"/>
                    <a:gd name="T95" fmla="*/ 78 h 5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22" h="524">
                      <a:moveTo>
                        <a:pt x="362" y="455"/>
                      </a:moveTo>
                      <a:lnTo>
                        <a:pt x="347" y="455"/>
                      </a:lnTo>
                      <a:lnTo>
                        <a:pt x="333" y="453"/>
                      </a:lnTo>
                      <a:lnTo>
                        <a:pt x="319" y="448"/>
                      </a:lnTo>
                      <a:lnTo>
                        <a:pt x="306" y="444"/>
                      </a:lnTo>
                      <a:lnTo>
                        <a:pt x="293" y="438"/>
                      </a:lnTo>
                      <a:lnTo>
                        <a:pt x="281" y="431"/>
                      </a:lnTo>
                      <a:lnTo>
                        <a:pt x="270" y="423"/>
                      </a:lnTo>
                      <a:lnTo>
                        <a:pt x="261" y="413"/>
                      </a:lnTo>
                      <a:lnTo>
                        <a:pt x="251" y="403"/>
                      </a:lnTo>
                      <a:lnTo>
                        <a:pt x="243" y="393"/>
                      </a:lnTo>
                      <a:lnTo>
                        <a:pt x="236" y="381"/>
                      </a:lnTo>
                      <a:lnTo>
                        <a:pt x="230" y="368"/>
                      </a:lnTo>
                      <a:lnTo>
                        <a:pt x="225" y="355"/>
                      </a:lnTo>
                      <a:lnTo>
                        <a:pt x="221" y="341"/>
                      </a:lnTo>
                      <a:lnTo>
                        <a:pt x="219" y="327"/>
                      </a:lnTo>
                      <a:lnTo>
                        <a:pt x="219" y="312"/>
                      </a:lnTo>
                      <a:lnTo>
                        <a:pt x="219" y="298"/>
                      </a:lnTo>
                      <a:lnTo>
                        <a:pt x="221" y="284"/>
                      </a:lnTo>
                      <a:lnTo>
                        <a:pt x="225" y="270"/>
                      </a:lnTo>
                      <a:lnTo>
                        <a:pt x="230" y="258"/>
                      </a:lnTo>
                      <a:lnTo>
                        <a:pt x="236" y="245"/>
                      </a:lnTo>
                      <a:lnTo>
                        <a:pt x="243" y="233"/>
                      </a:lnTo>
                      <a:lnTo>
                        <a:pt x="251" y="222"/>
                      </a:lnTo>
                      <a:lnTo>
                        <a:pt x="261" y="211"/>
                      </a:lnTo>
                      <a:lnTo>
                        <a:pt x="270" y="203"/>
                      </a:lnTo>
                      <a:lnTo>
                        <a:pt x="281" y="194"/>
                      </a:lnTo>
                      <a:lnTo>
                        <a:pt x="293" y="187"/>
                      </a:lnTo>
                      <a:lnTo>
                        <a:pt x="306" y="181"/>
                      </a:lnTo>
                      <a:lnTo>
                        <a:pt x="319" y="176"/>
                      </a:lnTo>
                      <a:lnTo>
                        <a:pt x="333" y="173"/>
                      </a:lnTo>
                      <a:lnTo>
                        <a:pt x="347" y="171"/>
                      </a:lnTo>
                      <a:lnTo>
                        <a:pt x="362" y="170"/>
                      </a:lnTo>
                      <a:lnTo>
                        <a:pt x="375" y="171"/>
                      </a:lnTo>
                      <a:lnTo>
                        <a:pt x="391" y="173"/>
                      </a:lnTo>
                      <a:lnTo>
                        <a:pt x="403" y="176"/>
                      </a:lnTo>
                      <a:lnTo>
                        <a:pt x="416" y="181"/>
                      </a:lnTo>
                      <a:lnTo>
                        <a:pt x="429" y="187"/>
                      </a:lnTo>
                      <a:lnTo>
                        <a:pt x="441" y="194"/>
                      </a:lnTo>
                      <a:lnTo>
                        <a:pt x="452" y="203"/>
                      </a:lnTo>
                      <a:lnTo>
                        <a:pt x="462" y="211"/>
                      </a:lnTo>
                      <a:lnTo>
                        <a:pt x="471" y="222"/>
                      </a:lnTo>
                      <a:lnTo>
                        <a:pt x="480" y="233"/>
                      </a:lnTo>
                      <a:lnTo>
                        <a:pt x="487" y="245"/>
                      </a:lnTo>
                      <a:lnTo>
                        <a:pt x="492" y="258"/>
                      </a:lnTo>
                      <a:lnTo>
                        <a:pt x="498" y="270"/>
                      </a:lnTo>
                      <a:lnTo>
                        <a:pt x="501" y="284"/>
                      </a:lnTo>
                      <a:lnTo>
                        <a:pt x="503" y="298"/>
                      </a:lnTo>
                      <a:lnTo>
                        <a:pt x="504" y="312"/>
                      </a:lnTo>
                      <a:lnTo>
                        <a:pt x="503" y="327"/>
                      </a:lnTo>
                      <a:lnTo>
                        <a:pt x="501" y="341"/>
                      </a:lnTo>
                      <a:lnTo>
                        <a:pt x="498" y="355"/>
                      </a:lnTo>
                      <a:lnTo>
                        <a:pt x="492" y="368"/>
                      </a:lnTo>
                      <a:lnTo>
                        <a:pt x="487" y="381"/>
                      </a:lnTo>
                      <a:lnTo>
                        <a:pt x="480" y="393"/>
                      </a:lnTo>
                      <a:lnTo>
                        <a:pt x="471" y="403"/>
                      </a:lnTo>
                      <a:lnTo>
                        <a:pt x="462" y="413"/>
                      </a:lnTo>
                      <a:lnTo>
                        <a:pt x="452" y="423"/>
                      </a:lnTo>
                      <a:lnTo>
                        <a:pt x="441" y="431"/>
                      </a:lnTo>
                      <a:lnTo>
                        <a:pt x="429" y="438"/>
                      </a:lnTo>
                      <a:lnTo>
                        <a:pt x="416" y="444"/>
                      </a:lnTo>
                      <a:lnTo>
                        <a:pt x="403" y="450"/>
                      </a:lnTo>
                      <a:lnTo>
                        <a:pt x="391" y="453"/>
                      </a:lnTo>
                      <a:lnTo>
                        <a:pt x="375" y="455"/>
                      </a:lnTo>
                      <a:lnTo>
                        <a:pt x="362" y="456"/>
                      </a:lnTo>
                      <a:lnTo>
                        <a:pt x="362" y="455"/>
                      </a:lnTo>
                      <a:close/>
                      <a:moveTo>
                        <a:pt x="452" y="78"/>
                      </a:moveTo>
                      <a:lnTo>
                        <a:pt x="452" y="15"/>
                      </a:lnTo>
                      <a:lnTo>
                        <a:pt x="452" y="12"/>
                      </a:lnTo>
                      <a:lnTo>
                        <a:pt x="451" y="10"/>
                      </a:lnTo>
                      <a:lnTo>
                        <a:pt x="449" y="7"/>
                      </a:lnTo>
                      <a:lnTo>
                        <a:pt x="447" y="4"/>
                      </a:lnTo>
                      <a:lnTo>
                        <a:pt x="445" y="3"/>
                      </a:lnTo>
                      <a:lnTo>
                        <a:pt x="443" y="1"/>
                      </a:lnTo>
                      <a:lnTo>
                        <a:pt x="440" y="1"/>
                      </a:lnTo>
                      <a:lnTo>
                        <a:pt x="437" y="0"/>
                      </a:lnTo>
                      <a:lnTo>
                        <a:pt x="434" y="1"/>
                      </a:lnTo>
                      <a:lnTo>
                        <a:pt x="431" y="1"/>
                      </a:lnTo>
                      <a:lnTo>
                        <a:pt x="429" y="3"/>
                      </a:lnTo>
                      <a:lnTo>
                        <a:pt x="426" y="4"/>
                      </a:lnTo>
                      <a:lnTo>
                        <a:pt x="425" y="7"/>
                      </a:lnTo>
                      <a:lnTo>
                        <a:pt x="423" y="10"/>
                      </a:lnTo>
                      <a:lnTo>
                        <a:pt x="423" y="12"/>
                      </a:lnTo>
                      <a:lnTo>
                        <a:pt x="422" y="15"/>
                      </a:lnTo>
                      <a:lnTo>
                        <a:pt x="422" y="76"/>
                      </a:lnTo>
                      <a:lnTo>
                        <a:pt x="419" y="76"/>
                      </a:lnTo>
                      <a:lnTo>
                        <a:pt x="418" y="76"/>
                      </a:lnTo>
                      <a:lnTo>
                        <a:pt x="305" y="76"/>
                      </a:lnTo>
                      <a:lnTo>
                        <a:pt x="303" y="76"/>
                      </a:lnTo>
                      <a:lnTo>
                        <a:pt x="301" y="76"/>
                      </a:lnTo>
                      <a:lnTo>
                        <a:pt x="301" y="15"/>
                      </a:lnTo>
                      <a:lnTo>
                        <a:pt x="300" y="12"/>
                      </a:lnTo>
                      <a:lnTo>
                        <a:pt x="300" y="10"/>
                      </a:lnTo>
                      <a:lnTo>
                        <a:pt x="298" y="7"/>
                      </a:lnTo>
                      <a:lnTo>
                        <a:pt x="297" y="4"/>
                      </a:lnTo>
                      <a:lnTo>
                        <a:pt x="294" y="3"/>
                      </a:lnTo>
                      <a:lnTo>
                        <a:pt x="292" y="1"/>
                      </a:lnTo>
                      <a:lnTo>
                        <a:pt x="289" y="1"/>
                      </a:lnTo>
                      <a:lnTo>
                        <a:pt x="286" y="0"/>
                      </a:lnTo>
                      <a:lnTo>
                        <a:pt x="283" y="1"/>
                      </a:lnTo>
                      <a:lnTo>
                        <a:pt x="280" y="1"/>
                      </a:lnTo>
                      <a:lnTo>
                        <a:pt x="278" y="3"/>
                      </a:lnTo>
                      <a:lnTo>
                        <a:pt x="276" y="4"/>
                      </a:lnTo>
                      <a:lnTo>
                        <a:pt x="274" y="7"/>
                      </a:lnTo>
                      <a:lnTo>
                        <a:pt x="273" y="10"/>
                      </a:lnTo>
                      <a:lnTo>
                        <a:pt x="271" y="12"/>
                      </a:lnTo>
                      <a:lnTo>
                        <a:pt x="271" y="15"/>
                      </a:lnTo>
                      <a:lnTo>
                        <a:pt x="271" y="78"/>
                      </a:lnTo>
                      <a:lnTo>
                        <a:pt x="256" y="79"/>
                      </a:lnTo>
                      <a:lnTo>
                        <a:pt x="243" y="83"/>
                      </a:lnTo>
                      <a:lnTo>
                        <a:pt x="229" y="86"/>
                      </a:lnTo>
                      <a:lnTo>
                        <a:pt x="216" y="89"/>
                      </a:lnTo>
                      <a:lnTo>
                        <a:pt x="202" y="95"/>
                      </a:lnTo>
                      <a:lnTo>
                        <a:pt x="189" y="99"/>
                      </a:lnTo>
                      <a:lnTo>
                        <a:pt x="176" y="105"/>
                      </a:lnTo>
                      <a:lnTo>
                        <a:pt x="164" y="111"/>
                      </a:lnTo>
                      <a:lnTo>
                        <a:pt x="151" y="118"/>
                      </a:lnTo>
                      <a:lnTo>
                        <a:pt x="140" y="126"/>
                      </a:lnTo>
                      <a:lnTo>
                        <a:pt x="129" y="133"/>
                      </a:lnTo>
                      <a:lnTo>
                        <a:pt x="118" y="142"/>
                      </a:lnTo>
                      <a:lnTo>
                        <a:pt x="107" y="150"/>
                      </a:lnTo>
                      <a:lnTo>
                        <a:pt x="97" y="160"/>
                      </a:lnTo>
                      <a:lnTo>
                        <a:pt x="87" y="170"/>
                      </a:lnTo>
                      <a:lnTo>
                        <a:pt x="78" y="180"/>
                      </a:lnTo>
                      <a:lnTo>
                        <a:pt x="69" y="191"/>
                      </a:lnTo>
                      <a:lnTo>
                        <a:pt x="61" y="202"/>
                      </a:lnTo>
                      <a:lnTo>
                        <a:pt x="53" y="214"/>
                      </a:lnTo>
                      <a:lnTo>
                        <a:pt x="45" y="225"/>
                      </a:lnTo>
                      <a:lnTo>
                        <a:pt x="39" y="238"/>
                      </a:lnTo>
                      <a:lnTo>
                        <a:pt x="32" y="251"/>
                      </a:lnTo>
                      <a:lnTo>
                        <a:pt x="27" y="264"/>
                      </a:lnTo>
                      <a:lnTo>
                        <a:pt x="22" y="277"/>
                      </a:lnTo>
                      <a:lnTo>
                        <a:pt x="16" y="291"/>
                      </a:lnTo>
                      <a:lnTo>
                        <a:pt x="12" y="305"/>
                      </a:lnTo>
                      <a:lnTo>
                        <a:pt x="9" y="319"/>
                      </a:lnTo>
                      <a:lnTo>
                        <a:pt x="5" y="334"/>
                      </a:lnTo>
                      <a:lnTo>
                        <a:pt x="3" y="349"/>
                      </a:lnTo>
                      <a:lnTo>
                        <a:pt x="2" y="364"/>
                      </a:lnTo>
                      <a:lnTo>
                        <a:pt x="1" y="379"/>
                      </a:lnTo>
                      <a:lnTo>
                        <a:pt x="0" y="395"/>
                      </a:lnTo>
                      <a:lnTo>
                        <a:pt x="0" y="507"/>
                      </a:lnTo>
                      <a:lnTo>
                        <a:pt x="1" y="511"/>
                      </a:lnTo>
                      <a:lnTo>
                        <a:pt x="2" y="514"/>
                      </a:lnTo>
                      <a:lnTo>
                        <a:pt x="3" y="516"/>
                      </a:lnTo>
                      <a:lnTo>
                        <a:pt x="5" y="518"/>
                      </a:lnTo>
                      <a:lnTo>
                        <a:pt x="8" y="520"/>
                      </a:lnTo>
                      <a:lnTo>
                        <a:pt x="10" y="521"/>
                      </a:lnTo>
                      <a:lnTo>
                        <a:pt x="13" y="522"/>
                      </a:lnTo>
                      <a:lnTo>
                        <a:pt x="15" y="524"/>
                      </a:lnTo>
                      <a:lnTo>
                        <a:pt x="707" y="522"/>
                      </a:lnTo>
                      <a:lnTo>
                        <a:pt x="710" y="522"/>
                      </a:lnTo>
                      <a:lnTo>
                        <a:pt x="712" y="521"/>
                      </a:lnTo>
                      <a:lnTo>
                        <a:pt x="715" y="520"/>
                      </a:lnTo>
                      <a:lnTo>
                        <a:pt x="718" y="518"/>
                      </a:lnTo>
                      <a:lnTo>
                        <a:pt x="720" y="516"/>
                      </a:lnTo>
                      <a:lnTo>
                        <a:pt x="721" y="514"/>
                      </a:lnTo>
                      <a:lnTo>
                        <a:pt x="722" y="511"/>
                      </a:lnTo>
                      <a:lnTo>
                        <a:pt x="722" y="509"/>
                      </a:lnTo>
                      <a:lnTo>
                        <a:pt x="722" y="394"/>
                      </a:lnTo>
                      <a:lnTo>
                        <a:pt x="722" y="379"/>
                      </a:lnTo>
                      <a:lnTo>
                        <a:pt x="721" y="364"/>
                      </a:lnTo>
                      <a:lnTo>
                        <a:pt x="719" y="349"/>
                      </a:lnTo>
                      <a:lnTo>
                        <a:pt x="717" y="334"/>
                      </a:lnTo>
                      <a:lnTo>
                        <a:pt x="713" y="319"/>
                      </a:lnTo>
                      <a:lnTo>
                        <a:pt x="710" y="305"/>
                      </a:lnTo>
                      <a:lnTo>
                        <a:pt x="706" y="291"/>
                      </a:lnTo>
                      <a:lnTo>
                        <a:pt x="702" y="277"/>
                      </a:lnTo>
                      <a:lnTo>
                        <a:pt x="696" y="264"/>
                      </a:lnTo>
                      <a:lnTo>
                        <a:pt x="690" y="251"/>
                      </a:lnTo>
                      <a:lnTo>
                        <a:pt x="684" y="238"/>
                      </a:lnTo>
                      <a:lnTo>
                        <a:pt x="677" y="225"/>
                      </a:lnTo>
                      <a:lnTo>
                        <a:pt x="669" y="214"/>
                      </a:lnTo>
                      <a:lnTo>
                        <a:pt x="662" y="202"/>
                      </a:lnTo>
                      <a:lnTo>
                        <a:pt x="653" y="191"/>
                      </a:lnTo>
                      <a:lnTo>
                        <a:pt x="645" y="180"/>
                      </a:lnTo>
                      <a:lnTo>
                        <a:pt x="635" y="170"/>
                      </a:lnTo>
                      <a:lnTo>
                        <a:pt x="625" y="160"/>
                      </a:lnTo>
                      <a:lnTo>
                        <a:pt x="616" y="150"/>
                      </a:lnTo>
                      <a:lnTo>
                        <a:pt x="605" y="142"/>
                      </a:lnTo>
                      <a:lnTo>
                        <a:pt x="594" y="133"/>
                      </a:lnTo>
                      <a:lnTo>
                        <a:pt x="582" y="126"/>
                      </a:lnTo>
                      <a:lnTo>
                        <a:pt x="571" y="118"/>
                      </a:lnTo>
                      <a:lnTo>
                        <a:pt x="559" y="112"/>
                      </a:lnTo>
                      <a:lnTo>
                        <a:pt x="547" y="105"/>
                      </a:lnTo>
                      <a:lnTo>
                        <a:pt x="534" y="100"/>
                      </a:lnTo>
                      <a:lnTo>
                        <a:pt x="521" y="95"/>
                      </a:lnTo>
                      <a:lnTo>
                        <a:pt x="507" y="90"/>
                      </a:lnTo>
                      <a:lnTo>
                        <a:pt x="495" y="86"/>
                      </a:lnTo>
                      <a:lnTo>
                        <a:pt x="481" y="83"/>
                      </a:lnTo>
                      <a:lnTo>
                        <a:pt x="467" y="81"/>
                      </a:lnTo>
                      <a:lnTo>
                        <a:pt x="452" y="78"/>
                      </a:lnTo>
                      <a:lnTo>
                        <a:pt x="452" y="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00"/>
                </a:p>
              </p:txBody>
            </p:sp>
          </p:grpSp>
        </p:grpSp>
        <p:grpSp>
          <p:nvGrpSpPr>
            <p:cNvPr id="48" name="Group 236">
              <a:extLst>
                <a:ext uri="{FF2B5EF4-FFF2-40B4-BE49-F238E27FC236}">
                  <a16:creationId xmlns:a16="http://schemas.microsoft.com/office/drawing/2014/main" id="{0E140FEA-78EF-D3A8-6451-321D9B317468}"/>
                </a:ext>
              </a:extLst>
            </p:cNvPr>
            <p:cNvGrpSpPr/>
            <p:nvPr/>
          </p:nvGrpSpPr>
          <p:grpSpPr>
            <a:xfrm>
              <a:off x="2333169" y="9140045"/>
              <a:ext cx="940222" cy="107722"/>
              <a:chOff x="2333169" y="9140045"/>
              <a:chExt cx="940222" cy="107722"/>
            </a:xfrm>
          </p:grpSpPr>
          <p:sp>
            <p:nvSpPr>
              <p:cNvPr id="55" name="TextBox 226">
                <a:extLst>
                  <a:ext uri="{FF2B5EF4-FFF2-40B4-BE49-F238E27FC236}">
                    <a16:creationId xmlns:a16="http://schemas.microsoft.com/office/drawing/2014/main" id="{46B67AF5-5A7B-38A1-475E-19C7A1224E61}"/>
                  </a:ext>
                </a:extLst>
              </p:cNvPr>
              <p:cNvSpPr txBox="1"/>
              <p:nvPr/>
            </p:nvSpPr>
            <p:spPr>
              <a:xfrm>
                <a:off x="2516774" y="9140045"/>
                <a:ext cx="756617" cy="10772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700" dirty="0">
                    <a:cs typeface="Segoe UI" panose="020B0502040204020203" pitchFamily="34" charset="0"/>
                  </a:rPr>
                  <a:t>Facebook.com/add</a:t>
                </a:r>
              </a:p>
            </p:txBody>
          </p:sp>
          <p:sp>
            <p:nvSpPr>
              <p:cNvPr id="56" name="Freeform 154">
                <a:extLst>
                  <a:ext uri="{FF2B5EF4-FFF2-40B4-BE49-F238E27FC236}">
                    <a16:creationId xmlns:a16="http://schemas.microsoft.com/office/drawing/2014/main" id="{B433633B-9544-C462-8725-DEAE613E3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3169" y="9147953"/>
                <a:ext cx="49130" cy="91907"/>
              </a:xfrm>
              <a:custGeom>
                <a:avLst/>
                <a:gdLst>
                  <a:gd name="T0" fmla="*/ 49 w 49"/>
                  <a:gd name="T1" fmla="*/ 28 h 92"/>
                  <a:gd name="T2" fmla="*/ 32 w 49"/>
                  <a:gd name="T3" fmla="*/ 28 h 92"/>
                  <a:gd name="T4" fmla="*/ 32 w 49"/>
                  <a:gd name="T5" fmla="*/ 20 h 92"/>
                  <a:gd name="T6" fmla="*/ 36 w 49"/>
                  <a:gd name="T7" fmla="*/ 16 h 92"/>
                  <a:gd name="T8" fmla="*/ 48 w 49"/>
                  <a:gd name="T9" fmla="*/ 16 h 92"/>
                  <a:gd name="T10" fmla="*/ 48 w 49"/>
                  <a:gd name="T11" fmla="*/ 0 h 92"/>
                  <a:gd name="T12" fmla="*/ 31 w 49"/>
                  <a:gd name="T13" fmla="*/ 0 h 92"/>
                  <a:gd name="T14" fmla="*/ 12 w 49"/>
                  <a:gd name="T15" fmla="*/ 19 h 92"/>
                  <a:gd name="T16" fmla="*/ 12 w 49"/>
                  <a:gd name="T17" fmla="*/ 28 h 92"/>
                  <a:gd name="T18" fmla="*/ 0 w 49"/>
                  <a:gd name="T19" fmla="*/ 28 h 92"/>
                  <a:gd name="T20" fmla="*/ 0 w 49"/>
                  <a:gd name="T21" fmla="*/ 44 h 92"/>
                  <a:gd name="T22" fmla="*/ 12 w 49"/>
                  <a:gd name="T23" fmla="*/ 44 h 92"/>
                  <a:gd name="T24" fmla="*/ 12 w 49"/>
                  <a:gd name="T25" fmla="*/ 92 h 92"/>
                  <a:gd name="T26" fmla="*/ 32 w 49"/>
                  <a:gd name="T27" fmla="*/ 92 h 92"/>
                  <a:gd name="T28" fmla="*/ 32 w 49"/>
                  <a:gd name="T29" fmla="*/ 44 h 92"/>
                  <a:gd name="T30" fmla="*/ 47 w 49"/>
                  <a:gd name="T31" fmla="*/ 44 h 92"/>
                  <a:gd name="T32" fmla="*/ 49 w 49"/>
                  <a:gd name="T33" fmla="*/ 2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9" h="92">
                    <a:moveTo>
                      <a:pt x="49" y="28"/>
                    </a:moveTo>
                    <a:cubicBezTo>
                      <a:pt x="32" y="28"/>
                      <a:pt x="32" y="28"/>
                      <a:pt x="32" y="28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2" y="17"/>
                      <a:pt x="34" y="16"/>
                      <a:pt x="36" y="16"/>
                    </a:cubicBezTo>
                    <a:cubicBezTo>
                      <a:pt x="38" y="16"/>
                      <a:pt x="48" y="16"/>
                      <a:pt x="48" y="16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15" y="0"/>
                      <a:pt x="12" y="12"/>
                      <a:pt x="12" y="19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12" y="44"/>
                      <a:pt x="12" y="44"/>
                      <a:pt x="12" y="44"/>
                    </a:cubicBezTo>
                    <a:cubicBezTo>
                      <a:pt x="12" y="65"/>
                      <a:pt x="12" y="92"/>
                      <a:pt x="12" y="92"/>
                    </a:cubicBezTo>
                    <a:cubicBezTo>
                      <a:pt x="32" y="92"/>
                      <a:pt x="32" y="92"/>
                      <a:pt x="32" y="92"/>
                    </a:cubicBezTo>
                    <a:cubicBezTo>
                      <a:pt x="32" y="92"/>
                      <a:pt x="32" y="64"/>
                      <a:pt x="32" y="44"/>
                    </a:cubicBezTo>
                    <a:cubicBezTo>
                      <a:pt x="47" y="44"/>
                      <a:pt x="47" y="44"/>
                      <a:pt x="47" y="44"/>
                    </a:cubicBezTo>
                    <a:lnTo>
                      <a:pt x="49" y="28"/>
                    </a:lnTo>
                    <a:close/>
                  </a:path>
                </a:pathLst>
              </a:custGeom>
              <a:solidFill>
                <a:srgbClr val="FF0066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id-ID" sz="700"/>
              </a:p>
            </p:txBody>
          </p:sp>
        </p:grpSp>
        <p:grpSp>
          <p:nvGrpSpPr>
            <p:cNvPr id="49" name="Group 235">
              <a:extLst>
                <a:ext uri="{FF2B5EF4-FFF2-40B4-BE49-F238E27FC236}">
                  <a16:creationId xmlns:a16="http://schemas.microsoft.com/office/drawing/2014/main" id="{741B4902-3B85-45B1-9D46-457E686DD536}"/>
                </a:ext>
              </a:extLst>
            </p:cNvPr>
            <p:cNvGrpSpPr/>
            <p:nvPr/>
          </p:nvGrpSpPr>
          <p:grpSpPr>
            <a:xfrm>
              <a:off x="3601482" y="9147953"/>
              <a:ext cx="841603" cy="107722"/>
              <a:chOff x="3601482" y="9147953"/>
              <a:chExt cx="841603" cy="107722"/>
            </a:xfrm>
          </p:grpSpPr>
          <p:sp>
            <p:nvSpPr>
              <p:cNvPr id="53" name="TextBox 224">
                <a:extLst>
                  <a:ext uri="{FF2B5EF4-FFF2-40B4-BE49-F238E27FC236}">
                    <a16:creationId xmlns:a16="http://schemas.microsoft.com/office/drawing/2014/main" id="{5FA39075-2778-64B7-23C3-B5429951E240}"/>
                  </a:ext>
                </a:extLst>
              </p:cNvPr>
              <p:cNvSpPr txBox="1"/>
              <p:nvPr/>
            </p:nvSpPr>
            <p:spPr>
              <a:xfrm>
                <a:off x="3795472" y="9147953"/>
                <a:ext cx="647613" cy="10772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700" dirty="0">
                    <a:cs typeface="Segoe UI" panose="020B0502040204020203" pitchFamily="34" charset="0"/>
                  </a:rPr>
                  <a:t>Twitter.com/add</a:t>
                </a:r>
              </a:p>
            </p:txBody>
          </p:sp>
          <p:sp>
            <p:nvSpPr>
              <p:cNvPr id="54" name="Freeform 155">
                <a:extLst>
                  <a:ext uri="{FF2B5EF4-FFF2-40B4-BE49-F238E27FC236}">
                    <a16:creationId xmlns:a16="http://schemas.microsoft.com/office/drawing/2014/main" id="{C8EAA4E2-C883-DDDF-D3C3-2E401B106B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1482" y="9154707"/>
                <a:ext cx="69901" cy="94214"/>
              </a:xfrm>
              <a:custGeom>
                <a:avLst/>
                <a:gdLst>
                  <a:gd name="T0" fmla="*/ 0 w 68"/>
                  <a:gd name="T1" fmla="*/ 12 h 92"/>
                  <a:gd name="T2" fmla="*/ 12 w 68"/>
                  <a:gd name="T3" fmla="*/ 0 h 92"/>
                  <a:gd name="T4" fmla="*/ 24 w 68"/>
                  <a:gd name="T5" fmla="*/ 12 h 92"/>
                  <a:gd name="T6" fmla="*/ 24 w 68"/>
                  <a:gd name="T7" fmla="*/ 20 h 92"/>
                  <a:gd name="T8" fmla="*/ 56 w 68"/>
                  <a:gd name="T9" fmla="*/ 20 h 92"/>
                  <a:gd name="T10" fmla="*/ 68 w 68"/>
                  <a:gd name="T11" fmla="*/ 32 h 92"/>
                  <a:gd name="T12" fmla="*/ 56 w 68"/>
                  <a:gd name="T13" fmla="*/ 44 h 92"/>
                  <a:gd name="T14" fmla="*/ 24 w 68"/>
                  <a:gd name="T15" fmla="*/ 44 h 92"/>
                  <a:gd name="T16" fmla="*/ 24 w 68"/>
                  <a:gd name="T17" fmla="*/ 56 h 92"/>
                  <a:gd name="T18" fmla="*/ 36 w 68"/>
                  <a:gd name="T19" fmla="*/ 68 h 92"/>
                  <a:gd name="T20" fmla="*/ 56 w 68"/>
                  <a:gd name="T21" fmla="*/ 68 h 92"/>
                  <a:gd name="T22" fmla="*/ 68 w 68"/>
                  <a:gd name="T23" fmla="*/ 80 h 92"/>
                  <a:gd name="T24" fmla="*/ 56 w 68"/>
                  <a:gd name="T25" fmla="*/ 92 h 92"/>
                  <a:gd name="T26" fmla="*/ 32 w 68"/>
                  <a:gd name="T27" fmla="*/ 92 h 92"/>
                  <a:gd name="T28" fmla="*/ 0 w 68"/>
                  <a:gd name="T29" fmla="*/ 60 h 92"/>
                  <a:gd name="T30" fmla="*/ 0 w 68"/>
                  <a:gd name="T31" fmla="*/ 1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8" h="92">
                    <a:moveTo>
                      <a:pt x="0" y="12"/>
                    </a:moveTo>
                    <a:cubicBezTo>
                      <a:pt x="0" y="5"/>
                      <a:pt x="5" y="0"/>
                      <a:pt x="12" y="0"/>
                    </a:cubicBezTo>
                    <a:cubicBezTo>
                      <a:pt x="19" y="0"/>
                      <a:pt x="24" y="5"/>
                      <a:pt x="24" y="12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56" y="20"/>
                      <a:pt x="56" y="20"/>
                      <a:pt x="56" y="20"/>
                    </a:cubicBezTo>
                    <a:cubicBezTo>
                      <a:pt x="63" y="20"/>
                      <a:pt x="68" y="25"/>
                      <a:pt x="68" y="32"/>
                    </a:cubicBezTo>
                    <a:cubicBezTo>
                      <a:pt x="68" y="39"/>
                      <a:pt x="63" y="44"/>
                      <a:pt x="56" y="44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24" y="56"/>
                      <a:pt x="24" y="56"/>
                      <a:pt x="24" y="56"/>
                    </a:cubicBezTo>
                    <a:cubicBezTo>
                      <a:pt x="24" y="63"/>
                      <a:pt x="29" y="68"/>
                      <a:pt x="36" y="68"/>
                    </a:cubicBezTo>
                    <a:cubicBezTo>
                      <a:pt x="56" y="68"/>
                      <a:pt x="56" y="68"/>
                      <a:pt x="56" y="68"/>
                    </a:cubicBezTo>
                    <a:cubicBezTo>
                      <a:pt x="63" y="68"/>
                      <a:pt x="68" y="73"/>
                      <a:pt x="68" y="80"/>
                    </a:cubicBezTo>
                    <a:cubicBezTo>
                      <a:pt x="68" y="87"/>
                      <a:pt x="63" y="92"/>
                      <a:pt x="56" y="92"/>
                    </a:cubicBezTo>
                    <a:cubicBezTo>
                      <a:pt x="32" y="92"/>
                      <a:pt x="32" y="92"/>
                      <a:pt x="32" y="92"/>
                    </a:cubicBezTo>
                    <a:cubicBezTo>
                      <a:pt x="14" y="92"/>
                      <a:pt x="0" y="78"/>
                      <a:pt x="0" y="60"/>
                    </a:cubicBez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0066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id-ID" sz="700"/>
              </a:p>
            </p:txBody>
          </p:sp>
        </p:grpSp>
        <p:grpSp>
          <p:nvGrpSpPr>
            <p:cNvPr id="50" name="Group 234">
              <a:extLst>
                <a:ext uri="{FF2B5EF4-FFF2-40B4-BE49-F238E27FC236}">
                  <a16:creationId xmlns:a16="http://schemas.microsoft.com/office/drawing/2014/main" id="{F0211C66-EEBB-BC5D-34D7-AD2B01C0EFBA}"/>
                </a:ext>
              </a:extLst>
            </p:cNvPr>
            <p:cNvGrpSpPr/>
            <p:nvPr/>
          </p:nvGrpSpPr>
          <p:grpSpPr>
            <a:xfrm>
              <a:off x="4859573" y="9140045"/>
              <a:ext cx="914086" cy="107722"/>
              <a:chOff x="4859573" y="9140045"/>
              <a:chExt cx="914086" cy="107722"/>
            </a:xfrm>
          </p:grpSpPr>
          <p:sp>
            <p:nvSpPr>
              <p:cNvPr id="51" name="TextBox 222">
                <a:extLst>
                  <a:ext uri="{FF2B5EF4-FFF2-40B4-BE49-F238E27FC236}">
                    <a16:creationId xmlns:a16="http://schemas.microsoft.com/office/drawing/2014/main" id="{C595A74F-24BF-45B0-1DFF-D98424C51C34}"/>
                  </a:ext>
                </a:extLst>
              </p:cNvPr>
              <p:cNvSpPr txBox="1"/>
              <p:nvPr/>
            </p:nvSpPr>
            <p:spPr>
              <a:xfrm>
                <a:off x="5063528" y="9140045"/>
                <a:ext cx="710131" cy="10772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700" dirty="0">
                    <a:cs typeface="Segoe UI" panose="020B0502040204020203" pitchFamily="34" charset="0"/>
                  </a:rPr>
                  <a:t>Linkedin.com/add</a:t>
                </a:r>
              </a:p>
            </p:txBody>
          </p:sp>
          <p:sp>
            <p:nvSpPr>
              <p:cNvPr id="52" name="Freeform 161">
                <a:extLst>
                  <a:ext uri="{FF2B5EF4-FFF2-40B4-BE49-F238E27FC236}">
                    <a16:creationId xmlns:a16="http://schemas.microsoft.com/office/drawing/2014/main" id="{D25E98B6-0878-E9A6-4014-E9B84DB6DFE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59573" y="9151248"/>
                <a:ext cx="89831" cy="85316"/>
              </a:xfrm>
              <a:custGeom>
                <a:avLst/>
                <a:gdLst>
                  <a:gd name="T0" fmla="*/ 20 w 84"/>
                  <a:gd name="T1" fmla="*/ 80 h 80"/>
                  <a:gd name="T2" fmla="*/ 0 w 84"/>
                  <a:gd name="T3" fmla="*/ 80 h 80"/>
                  <a:gd name="T4" fmla="*/ 0 w 84"/>
                  <a:gd name="T5" fmla="*/ 28 h 80"/>
                  <a:gd name="T6" fmla="*/ 20 w 84"/>
                  <a:gd name="T7" fmla="*/ 28 h 80"/>
                  <a:gd name="T8" fmla="*/ 20 w 84"/>
                  <a:gd name="T9" fmla="*/ 80 h 80"/>
                  <a:gd name="T10" fmla="*/ 10 w 84"/>
                  <a:gd name="T11" fmla="*/ 20 h 80"/>
                  <a:gd name="T12" fmla="*/ 10 w 84"/>
                  <a:gd name="T13" fmla="*/ 20 h 80"/>
                  <a:gd name="T14" fmla="*/ 0 w 84"/>
                  <a:gd name="T15" fmla="*/ 10 h 80"/>
                  <a:gd name="T16" fmla="*/ 10 w 84"/>
                  <a:gd name="T17" fmla="*/ 0 h 80"/>
                  <a:gd name="T18" fmla="*/ 20 w 84"/>
                  <a:gd name="T19" fmla="*/ 10 h 80"/>
                  <a:gd name="T20" fmla="*/ 10 w 84"/>
                  <a:gd name="T21" fmla="*/ 20 h 80"/>
                  <a:gd name="T22" fmla="*/ 56 w 84"/>
                  <a:gd name="T23" fmla="*/ 44 h 80"/>
                  <a:gd name="T24" fmla="*/ 48 w 84"/>
                  <a:gd name="T25" fmla="*/ 52 h 80"/>
                  <a:gd name="T26" fmla="*/ 48 w 84"/>
                  <a:gd name="T27" fmla="*/ 80 h 80"/>
                  <a:gd name="T28" fmla="*/ 28 w 84"/>
                  <a:gd name="T29" fmla="*/ 80 h 80"/>
                  <a:gd name="T30" fmla="*/ 28 w 84"/>
                  <a:gd name="T31" fmla="*/ 28 h 80"/>
                  <a:gd name="T32" fmla="*/ 48 w 84"/>
                  <a:gd name="T33" fmla="*/ 28 h 80"/>
                  <a:gd name="T34" fmla="*/ 48 w 84"/>
                  <a:gd name="T35" fmla="*/ 34 h 80"/>
                  <a:gd name="T36" fmla="*/ 64 w 84"/>
                  <a:gd name="T37" fmla="*/ 28 h 80"/>
                  <a:gd name="T38" fmla="*/ 84 w 84"/>
                  <a:gd name="T39" fmla="*/ 53 h 80"/>
                  <a:gd name="T40" fmla="*/ 84 w 84"/>
                  <a:gd name="T41" fmla="*/ 80 h 80"/>
                  <a:gd name="T42" fmla="*/ 64 w 84"/>
                  <a:gd name="T43" fmla="*/ 80 h 80"/>
                  <a:gd name="T44" fmla="*/ 64 w 84"/>
                  <a:gd name="T45" fmla="*/ 52 h 80"/>
                  <a:gd name="T46" fmla="*/ 56 w 84"/>
                  <a:gd name="T47" fmla="*/ 4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84" h="80">
                    <a:moveTo>
                      <a:pt x="20" y="80"/>
                    </a:moveTo>
                    <a:cubicBezTo>
                      <a:pt x="0" y="80"/>
                      <a:pt x="0" y="80"/>
                      <a:pt x="0" y="80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20" y="28"/>
                      <a:pt x="20" y="28"/>
                      <a:pt x="20" y="28"/>
                    </a:cubicBezTo>
                    <a:lnTo>
                      <a:pt x="20" y="80"/>
                    </a:lnTo>
                    <a:close/>
                    <a:moveTo>
                      <a:pt x="10" y="20"/>
                    </a:moveTo>
                    <a:cubicBezTo>
                      <a:pt x="10" y="20"/>
                      <a:pt x="10" y="20"/>
                      <a:pt x="10" y="20"/>
                    </a:cubicBezTo>
                    <a:cubicBezTo>
                      <a:pt x="4" y="20"/>
                      <a:pt x="0" y="15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" y="0"/>
                      <a:pt x="20" y="5"/>
                      <a:pt x="20" y="10"/>
                    </a:cubicBezTo>
                    <a:cubicBezTo>
                      <a:pt x="20" y="15"/>
                      <a:pt x="16" y="20"/>
                      <a:pt x="10" y="20"/>
                    </a:cubicBezTo>
                    <a:close/>
                    <a:moveTo>
                      <a:pt x="56" y="44"/>
                    </a:moveTo>
                    <a:cubicBezTo>
                      <a:pt x="52" y="44"/>
                      <a:pt x="48" y="48"/>
                      <a:pt x="48" y="52"/>
                    </a:cubicBezTo>
                    <a:cubicBezTo>
                      <a:pt x="48" y="80"/>
                      <a:pt x="48" y="80"/>
                      <a:pt x="48" y="80"/>
                    </a:cubicBezTo>
                    <a:cubicBezTo>
                      <a:pt x="28" y="80"/>
                      <a:pt x="28" y="80"/>
                      <a:pt x="28" y="80"/>
                    </a:cubicBezTo>
                    <a:cubicBezTo>
                      <a:pt x="28" y="80"/>
                      <a:pt x="28" y="32"/>
                      <a:pt x="28" y="28"/>
                    </a:cubicBezTo>
                    <a:cubicBezTo>
                      <a:pt x="48" y="28"/>
                      <a:pt x="48" y="28"/>
                      <a:pt x="48" y="28"/>
                    </a:cubicBezTo>
                    <a:cubicBezTo>
                      <a:pt x="48" y="34"/>
                      <a:pt x="48" y="34"/>
                      <a:pt x="48" y="34"/>
                    </a:cubicBezTo>
                    <a:cubicBezTo>
                      <a:pt x="48" y="34"/>
                      <a:pt x="54" y="28"/>
                      <a:pt x="64" y="28"/>
                    </a:cubicBezTo>
                    <a:cubicBezTo>
                      <a:pt x="76" y="28"/>
                      <a:pt x="84" y="37"/>
                      <a:pt x="84" y="53"/>
                    </a:cubicBezTo>
                    <a:cubicBezTo>
                      <a:pt x="84" y="80"/>
                      <a:pt x="84" y="80"/>
                      <a:pt x="84" y="80"/>
                    </a:cubicBezTo>
                    <a:cubicBezTo>
                      <a:pt x="64" y="80"/>
                      <a:pt x="64" y="80"/>
                      <a:pt x="64" y="80"/>
                    </a:cubicBezTo>
                    <a:cubicBezTo>
                      <a:pt x="64" y="52"/>
                      <a:pt x="64" y="52"/>
                      <a:pt x="64" y="52"/>
                    </a:cubicBezTo>
                    <a:cubicBezTo>
                      <a:pt x="64" y="48"/>
                      <a:pt x="61" y="44"/>
                      <a:pt x="56" y="44"/>
                    </a:cubicBezTo>
                    <a:close/>
                  </a:path>
                </a:pathLst>
              </a:custGeom>
              <a:solidFill>
                <a:srgbClr val="FF0066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id-ID" sz="700"/>
              </a:p>
            </p:txBody>
          </p:sp>
        </p:grpSp>
      </p:grpSp>
      <p:pic>
        <p:nvPicPr>
          <p:cNvPr id="189" name="Image 188" descr="Une image contenant Visage humain, personne, habits, Cheveux dégradés&#10;&#10;Description générée automatiquement">
            <a:extLst>
              <a:ext uri="{FF2B5EF4-FFF2-40B4-BE49-F238E27FC236}">
                <a16:creationId xmlns:a16="http://schemas.microsoft.com/office/drawing/2014/main" id="{25A16053-5E37-8614-AD3D-8C11151BCC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411" r="8010"/>
          <a:stretch/>
        </p:blipFill>
        <p:spPr>
          <a:xfrm>
            <a:off x="2049305" y="1042539"/>
            <a:ext cx="1189527" cy="1189670"/>
          </a:xfrm>
          <a:prstGeom prst="ellipse">
            <a:avLst/>
          </a:prstGeom>
        </p:spPr>
      </p:pic>
      <p:sp>
        <p:nvSpPr>
          <p:cNvPr id="190" name="TextBox 34">
            <a:extLst>
              <a:ext uri="{FF2B5EF4-FFF2-40B4-BE49-F238E27FC236}">
                <a16:creationId xmlns:a16="http://schemas.microsoft.com/office/drawing/2014/main" id="{BA705AE5-20FE-3F66-CA57-EB7D791F7D81}"/>
              </a:ext>
            </a:extLst>
          </p:cNvPr>
          <p:cNvSpPr txBox="1"/>
          <p:nvPr/>
        </p:nvSpPr>
        <p:spPr>
          <a:xfrm flipH="1">
            <a:off x="3753912" y="3299210"/>
            <a:ext cx="288309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b="1" i="1" dirty="0">
                <a:solidFill>
                  <a:srgbClr val="FF0066"/>
                </a:solidFill>
                <a:cs typeface="Segoe UI" panose="020B0502040204020203" pitchFamily="34" charset="0"/>
              </a:rPr>
              <a:t>Institut des Arts du Spectacle</a:t>
            </a:r>
          </a:p>
          <a:p>
            <a:r>
              <a:rPr lang="fr-FR" sz="1000" dirty="0"/>
              <a:t>Atelier de perfectionnement en maquillage cinéma</a:t>
            </a:r>
            <a:endParaRPr lang="fr-FR" sz="1000" i="1" dirty="0">
              <a:solidFill>
                <a:srgbClr val="FF0066"/>
              </a:solidFill>
              <a:cs typeface="Segoe UI" panose="020B0502040204020203" pitchFamily="34" charset="0"/>
            </a:endParaRPr>
          </a:p>
        </p:txBody>
      </p:sp>
      <p:sp>
        <p:nvSpPr>
          <p:cNvPr id="193" name="Freeform 2657">
            <a:extLst>
              <a:ext uri="{FF2B5EF4-FFF2-40B4-BE49-F238E27FC236}">
                <a16:creationId xmlns:a16="http://schemas.microsoft.com/office/drawing/2014/main" id="{7DBCE226-901C-F4AE-176B-90CACD2D73D6}"/>
              </a:ext>
            </a:extLst>
          </p:cNvPr>
          <p:cNvSpPr>
            <a:spLocks/>
          </p:cNvSpPr>
          <p:nvPr/>
        </p:nvSpPr>
        <p:spPr bwMode="auto">
          <a:xfrm>
            <a:off x="3139530" y="3868927"/>
            <a:ext cx="129176" cy="241171"/>
          </a:xfrm>
          <a:custGeom>
            <a:avLst/>
            <a:gdLst>
              <a:gd name="T0" fmla="*/ 16 w 421"/>
              <a:gd name="T1" fmla="*/ 0 h 902"/>
              <a:gd name="T2" fmla="*/ 9 w 421"/>
              <a:gd name="T3" fmla="*/ 2 h 902"/>
              <a:gd name="T4" fmla="*/ 5 w 421"/>
              <a:gd name="T5" fmla="*/ 5 h 902"/>
              <a:gd name="T6" fmla="*/ 1 w 421"/>
              <a:gd name="T7" fmla="*/ 10 h 902"/>
              <a:gd name="T8" fmla="*/ 0 w 421"/>
              <a:gd name="T9" fmla="*/ 15 h 902"/>
              <a:gd name="T10" fmla="*/ 256 w 421"/>
              <a:gd name="T11" fmla="*/ 61 h 902"/>
              <a:gd name="T12" fmla="*/ 261 w 421"/>
              <a:gd name="T13" fmla="*/ 62 h 902"/>
              <a:gd name="T14" fmla="*/ 267 w 421"/>
              <a:gd name="T15" fmla="*/ 65 h 902"/>
              <a:gd name="T16" fmla="*/ 270 w 421"/>
              <a:gd name="T17" fmla="*/ 69 h 902"/>
              <a:gd name="T18" fmla="*/ 271 w 421"/>
              <a:gd name="T19" fmla="*/ 76 h 902"/>
              <a:gd name="T20" fmla="*/ 270 w 421"/>
              <a:gd name="T21" fmla="*/ 81 h 902"/>
              <a:gd name="T22" fmla="*/ 267 w 421"/>
              <a:gd name="T23" fmla="*/ 86 h 902"/>
              <a:gd name="T24" fmla="*/ 261 w 421"/>
              <a:gd name="T25" fmla="*/ 89 h 902"/>
              <a:gd name="T26" fmla="*/ 256 w 421"/>
              <a:gd name="T27" fmla="*/ 90 h 902"/>
              <a:gd name="T28" fmla="*/ 0 w 421"/>
              <a:gd name="T29" fmla="*/ 151 h 902"/>
              <a:gd name="T30" fmla="*/ 197 w 421"/>
              <a:gd name="T31" fmla="*/ 151 h 902"/>
              <a:gd name="T32" fmla="*/ 203 w 421"/>
              <a:gd name="T33" fmla="*/ 153 h 902"/>
              <a:gd name="T34" fmla="*/ 206 w 421"/>
              <a:gd name="T35" fmla="*/ 157 h 902"/>
              <a:gd name="T36" fmla="*/ 208 w 421"/>
              <a:gd name="T37" fmla="*/ 163 h 902"/>
              <a:gd name="T38" fmla="*/ 208 w 421"/>
              <a:gd name="T39" fmla="*/ 168 h 902"/>
              <a:gd name="T40" fmla="*/ 206 w 421"/>
              <a:gd name="T41" fmla="*/ 174 h 902"/>
              <a:gd name="T42" fmla="*/ 203 w 421"/>
              <a:gd name="T43" fmla="*/ 178 h 902"/>
              <a:gd name="T44" fmla="*/ 197 w 421"/>
              <a:gd name="T45" fmla="*/ 181 h 902"/>
              <a:gd name="T46" fmla="*/ 0 w 421"/>
              <a:gd name="T47" fmla="*/ 181 h 902"/>
              <a:gd name="T48" fmla="*/ 132 w 421"/>
              <a:gd name="T49" fmla="*/ 241 h 902"/>
              <a:gd name="T50" fmla="*/ 138 w 421"/>
              <a:gd name="T51" fmla="*/ 242 h 902"/>
              <a:gd name="T52" fmla="*/ 142 w 421"/>
              <a:gd name="T53" fmla="*/ 245 h 902"/>
              <a:gd name="T54" fmla="*/ 146 w 421"/>
              <a:gd name="T55" fmla="*/ 250 h 902"/>
              <a:gd name="T56" fmla="*/ 147 w 421"/>
              <a:gd name="T57" fmla="*/ 255 h 902"/>
              <a:gd name="T58" fmla="*/ 146 w 421"/>
              <a:gd name="T59" fmla="*/ 262 h 902"/>
              <a:gd name="T60" fmla="*/ 142 w 421"/>
              <a:gd name="T61" fmla="*/ 266 h 902"/>
              <a:gd name="T62" fmla="*/ 138 w 421"/>
              <a:gd name="T63" fmla="*/ 270 h 902"/>
              <a:gd name="T64" fmla="*/ 132 w 421"/>
              <a:gd name="T65" fmla="*/ 271 h 902"/>
              <a:gd name="T66" fmla="*/ 0 w 421"/>
              <a:gd name="T67" fmla="*/ 301 h 902"/>
              <a:gd name="T68" fmla="*/ 139 w 421"/>
              <a:gd name="T69" fmla="*/ 302 h 902"/>
              <a:gd name="T70" fmla="*/ 143 w 421"/>
              <a:gd name="T71" fmla="*/ 304 h 902"/>
              <a:gd name="T72" fmla="*/ 148 w 421"/>
              <a:gd name="T73" fmla="*/ 307 h 902"/>
              <a:gd name="T74" fmla="*/ 150 w 421"/>
              <a:gd name="T75" fmla="*/ 313 h 902"/>
              <a:gd name="T76" fmla="*/ 151 w 421"/>
              <a:gd name="T77" fmla="*/ 902 h 902"/>
              <a:gd name="T78" fmla="*/ 181 w 421"/>
              <a:gd name="T79" fmla="*/ 766 h 902"/>
              <a:gd name="T80" fmla="*/ 182 w 421"/>
              <a:gd name="T81" fmla="*/ 761 h 902"/>
              <a:gd name="T82" fmla="*/ 185 w 421"/>
              <a:gd name="T83" fmla="*/ 755 h 902"/>
              <a:gd name="T84" fmla="*/ 190 w 421"/>
              <a:gd name="T85" fmla="*/ 752 h 902"/>
              <a:gd name="T86" fmla="*/ 195 w 421"/>
              <a:gd name="T87" fmla="*/ 751 h 902"/>
              <a:gd name="T88" fmla="*/ 319 w 421"/>
              <a:gd name="T89" fmla="*/ 752 h 902"/>
              <a:gd name="T90" fmla="*/ 324 w 421"/>
              <a:gd name="T91" fmla="*/ 754 h 902"/>
              <a:gd name="T92" fmla="*/ 328 w 421"/>
              <a:gd name="T93" fmla="*/ 757 h 902"/>
              <a:gd name="T94" fmla="*/ 331 w 421"/>
              <a:gd name="T95" fmla="*/ 763 h 902"/>
              <a:gd name="T96" fmla="*/ 331 w 421"/>
              <a:gd name="T97" fmla="*/ 902 h 902"/>
              <a:gd name="T98" fmla="*/ 409 w 421"/>
              <a:gd name="T99" fmla="*/ 901 h 902"/>
              <a:gd name="T100" fmla="*/ 414 w 421"/>
              <a:gd name="T101" fmla="*/ 898 h 902"/>
              <a:gd name="T102" fmla="*/ 419 w 421"/>
              <a:gd name="T103" fmla="*/ 895 h 902"/>
              <a:gd name="T104" fmla="*/ 421 w 421"/>
              <a:gd name="T105" fmla="*/ 890 h 902"/>
              <a:gd name="T106" fmla="*/ 421 w 421"/>
              <a:gd name="T107" fmla="*/ 15 h 902"/>
              <a:gd name="T108" fmla="*/ 420 w 421"/>
              <a:gd name="T109" fmla="*/ 10 h 902"/>
              <a:gd name="T110" fmla="*/ 417 w 421"/>
              <a:gd name="T111" fmla="*/ 4 h 902"/>
              <a:gd name="T112" fmla="*/ 412 w 421"/>
              <a:gd name="T113" fmla="*/ 2 h 902"/>
              <a:gd name="T114" fmla="*/ 406 w 421"/>
              <a:gd name="T115" fmla="*/ 0 h 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21" h="902">
                <a:moveTo>
                  <a:pt x="406" y="0"/>
                </a:moveTo>
                <a:lnTo>
                  <a:pt x="16" y="0"/>
                </a:lnTo>
                <a:lnTo>
                  <a:pt x="12" y="1"/>
                </a:lnTo>
                <a:lnTo>
                  <a:pt x="9" y="2"/>
                </a:lnTo>
                <a:lnTo>
                  <a:pt x="7" y="3"/>
                </a:lnTo>
                <a:lnTo>
                  <a:pt x="5" y="5"/>
                </a:lnTo>
                <a:lnTo>
                  <a:pt x="3" y="8"/>
                </a:lnTo>
                <a:lnTo>
                  <a:pt x="1" y="10"/>
                </a:lnTo>
                <a:lnTo>
                  <a:pt x="0" y="12"/>
                </a:lnTo>
                <a:lnTo>
                  <a:pt x="0" y="15"/>
                </a:lnTo>
                <a:lnTo>
                  <a:pt x="0" y="61"/>
                </a:lnTo>
                <a:lnTo>
                  <a:pt x="256" y="61"/>
                </a:lnTo>
                <a:lnTo>
                  <a:pt x="259" y="61"/>
                </a:lnTo>
                <a:lnTo>
                  <a:pt x="261" y="62"/>
                </a:lnTo>
                <a:lnTo>
                  <a:pt x="265" y="63"/>
                </a:lnTo>
                <a:lnTo>
                  <a:pt x="267" y="65"/>
                </a:lnTo>
                <a:lnTo>
                  <a:pt x="268" y="67"/>
                </a:lnTo>
                <a:lnTo>
                  <a:pt x="270" y="69"/>
                </a:lnTo>
                <a:lnTo>
                  <a:pt x="270" y="73"/>
                </a:lnTo>
                <a:lnTo>
                  <a:pt x="271" y="76"/>
                </a:lnTo>
                <a:lnTo>
                  <a:pt x="270" y="78"/>
                </a:lnTo>
                <a:lnTo>
                  <a:pt x="270" y="81"/>
                </a:lnTo>
                <a:lnTo>
                  <a:pt x="268" y="84"/>
                </a:lnTo>
                <a:lnTo>
                  <a:pt x="267" y="86"/>
                </a:lnTo>
                <a:lnTo>
                  <a:pt x="265" y="88"/>
                </a:lnTo>
                <a:lnTo>
                  <a:pt x="261" y="89"/>
                </a:lnTo>
                <a:lnTo>
                  <a:pt x="259" y="90"/>
                </a:lnTo>
                <a:lnTo>
                  <a:pt x="256" y="90"/>
                </a:lnTo>
                <a:lnTo>
                  <a:pt x="0" y="90"/>
                </a:lnTo>
                <a:lnTo>
                  <a:pt x="0" y="151"/>
                </a:lnTo>
                <a:lnTo>
                  <a:pt x="194" y="151"/>
                </a:lnTo>
                <a:lnTo>
                  <a:pt x="197" y="151"/>
                </a:lnTo>
                <a:lnTo>
                  <a:pt x="200" y="152"/>
                </a:lnTo>
                <a:lnTo>
                  <a:pt x="203" y="153"/>
                </a:lnTo>
                <a:lnTo>
                  <a:pt x="205" y="155"/>
                </a:lnTo>
                <a:lnTo>
                  <a:pt x="206" y="157"/>
                </a:lnTo>
                <a:lnTo>
                  <a:pt x="207" y="160"/>
                </a:lnTo>
                <a:lnTo>
                  <a:pt x="208" y="163"/>
                </a:lnTo>
                <a:lnTo>
                  <a:pt x="210" y="166"/>
                </a:lnTo>
                <a:lnTo>
                  <a:pt x="208" y="168"/>
                </a:lnTo>
                <a:lnTo>
                  <a:pt x="207" y="172"/>
                </a:lnTo>
                <a:lnTo>
                  <a:pt x="206" y="174"/>
                </a:lnTo>
                <a:lnTo>
                  <a:pt x="205" y="176"/>
                </a:lnTo>
                <a:lnTo>
                  <a:pt x="203" y="178"/>
                </a:lnTo>
                <a:lnTo>
                  <a:pt x="200" y="179"/>
                </a:lnTo>
                <a:lnTo>
                  <a:pt x="197" y="181"/>
                </a:lnTo>
                <a:lnTo>
                  <a:pt x="194" y="181"/>
                </a:lnTo>
                <a:lnTo>
                  <a:pt x="0" y="181"/>
                </a:lnTo>
                <a:lnTo>
                  <a:pt x="0" y="241"/>
                </a:lnTo>
                <a:lnTo>
                  <a:pt x="132" y="241"/>
                </a:lnTo>
                <a:lnTo>
                  <a:pt x="136" y="241"/>
                </a:lnTo>
                <a:lnTo>
                  <a:pt x="138" y="242"/>
                </a:lnTo>
                <a:lnTo>
                  <a:pt x="140" y="243"/>
                </a:lnTo>
                <a:lnTo>
                  <a:pt x="142" y="245"/>
                </a:lnTo>
                <a:lnTo>
                  <a:pt x="145" y="248"/>
                </a:lnTo>
                <a:lnTo>
                  <a:pt x="146" y="250"/>
                </a:lnTo>
                <a:lnTo>
                  <a:pt x="147" y="253"/>
                </a:lnTo>
                <a:lnTo>
                  <a:pt x="147" y="255"/>
                </a:lnTo>
                <a:lnTo>
                  <a:pt x="147" y="259"/>
                </a:lnTo>
                <a:lnTo>
                  <a:pt x="146" y="262"/>
                </a:lnTo>
                <a:lnTo>
                  <a:pt x="145" y="264"/>
                </a:lnTo>
                <a:lnTo>
                  <a:pt x="142" y="266"/>
                </a:lnTo>
                <a:lnTo>
                  <a:pt x="140" y="269"/>
                </a:lnTo>
                <a:lnTo>
                  <a:pt x="138" y="270"/>
                </a:lnTo>
                <a:lnTo>
                  <a:pt x="136" y="271"/>
                </a:lnTo>
                <a:lnTo>
                  <a:pt x="132" y="271"/>
                </a:lnTo>
                <a:lnTo>
                  <a:pt x="0" y="271"/>
                </a:lnTo>
                <a:lnTo>
                  <a:pt x="0" y="301"/>
                </a:lnTo>
                <a:lnTo>
                  <a:pt x="136" y="301"/>
                </a:lnTo>
                <a:lnTo>
                  <a:pt x="139" y="302"/>
                </a:lnTo>
                <a:lnTo>
                  <a:pt x="141" y="302"/>
                </a:lnTo>
                <a:lnTo>
                  <a:pt x="143" y="304"/>
                </a:lnTo>
                <a:lnTo>
                  <a:pt x="147" y="305"/>
                </a:lnTo>
                <a:lnTo>
                  <a:pt x="148" y="307"/>
                </a:lnTo>
                <a:lnTo>
                  <a:pt x="149" y="310"/>
                </a:lnTo>
                <a:lnTo>
                  <a:pt x="150" y="313"/>
                </a:lnTo>
                <a:lnTo>
                  <a:pt x="150" y="316"/>
                </a:lnTo>
                <a:lnTo>
                  <a:pt x="151" y="902"/>
                </a:lnTo>
                <a:lnTo>
                  <a:pt x="181" y="902"/>
                </a:lnTo>
                <a:lnTo>
                  <a:pt x="181" y="766"/>
                </a:lnTo>
                <a:lnTo>
                  <a:pt x="181" y="763"/>
                </a:lnTo>
                <a:lnTo>
                  <a:pt x="182" y="761"/>
                </a:lnTo>
                <a:lnTo>
                  <a:pt x="183" y="757"/>
                </a:lnTo>
                <a:lnTo>
                  <a:pt x="185" y="755"/>
                </a:lnTo>
                <a:lnTo>
                  <a:pt x="188" y="754"/>
                </a:lnTo>
                <a:lnTo>
                  <a:pt x="190" y="752"/>
                </a:lnTo>
                <a:lnTo>
                  <a:pt x="193" y="752"/>
                </a:lnTo>
                <a:lnTo>
                  <a:pt x="195" y="751"/>
                </a:lnTo>
                <a:lnTo>
                  <a:pt x="316" y="751"/>
                </a:lnTo>
                <a:lnTo>
                  <a:pt x="319" y="752"/>
                </a:lnTo>
                <a:lnTo>
                  <a:pt x="322" y="752"/>
                </a:lnTo>
                <a:lnTo>
                  <a:pt x="324" y="754"/>
                </a:lnTo>
                <a:lnTo>
                  <a:pt x="326" y="755"/>
                </a:lnTo>
                <a:lnTo>
                  <a:pt x="328" y="757"/>
                </a:lnTo>
                <a:lnTo>
                  <a:pt x="330" y="761"/>
                </a:lnTo>
                <a:lnTo>
                  <a:pt x="331" y="763"/>
                </a:lnTo>
                <a:lnTo>
                  <a:pt x="331" y="766"/>
                </a:lnTo>
                <a:lnTo>
                  <a:pt x="331" y="902"/>
                </a:lnTo>
                <a:lnTo>
                  <a:pt x="406" y="902"/>
                </a:lnTo>
                <a:lnTo>
                  <a:pt x="409" y="901"/>
                </a:lnTo>
                <a:lnTo>
                  <a:pt x="412" y="901"/>
                </a:lnTo>
                <a:lnTo>
                  <a:pt x="414" y="898"/>
                </a:lnTo>
                <a:lnTo>
                  <a:pt x="417" y="897"/>
                </a:lnTo>
                <a:lnTo>
                  <a:pt x="419" y="895"/>
                </a:lnTo>
                <a:lnTo>
                  <a:pt x="420" y="892"/>
                </a:lnTo>
                <a:lnTo>
                  <a:pt x="421" y="890"/>
                </a:lnTo>
                <a:lnTo>
                  <a:pt x="421" y="886"/>
                </a:lnTo>
                <a:lnTo>
                  <a:pt x="421" y="15"/>
                </a:lnTo>
                <a:lnTo>
                  <a:pt x="421" y="12"/>
                </a:lnTo>
                <a:lnTo>
                  <a:pt x="420" y="10"/>
                </a:lnTo>
                <a:lnTo>
                  <a:pt x="419" y="8"/>
                </a:lnTo>
                <a:lnTo>
                  <a:pt x="417" y="4"/>
                </a:lnTo>
                <a:lnTo>
                  <a:pt x="414" y="3"/>
                </a:lnTo>
                <a:lnTo>
                  <a:pt x="412" y="2"/>
                </a:lnTo>
                <a:lnTo>
                  <a:pt x="409" y="1"/>
                </a:lnTo>
                <a:lnTo>
                  <a:pt x="406" y="0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Freeform 2658">
            <a:extLst>
              <a:ext uri="{FF2B5EF4-FFF2-40B4-BE49-F238E27FC236}">
                <a16:creationId xmlns:a16="http://schemas.microsoft.com/office/drawing/2014/main" id="{AB6046FD-9F9F-91C6-0168-3FC8B3CDC5F2}"/>
              </a:ext>
            </a:extLst>
          </p:cNvPr>
          <p:cNvSpPr>
            <a:spLocks/>
          </p:cNvSpPr>
          <p:nvPr/>
        </p:nvSpPr>
        <p:spPr bwMode="auto">
          <a:xfrm>
            <a:off x="3048348" y="3957356"/>
            <a:ext cx="127655" cy="152742"/>
          </a:xfrm>
          <a:custGeom>
            <a:avLst/>
            <a:gdLst>
              <a:gd name="T0" fmla="*/ 0 w 420"/>
              <a:gd name="T1" fmla="*/ 0 h 572"/>
              <a:gd name="T2" fmla="*/ 0 w 420"/>
              <a:gd name="T3" fmla="*/ 91 h 572"/>
              <a:gd name="T4" fmla="*/ 188 w 420"/>
              <a:gd name="T5" fmla="*/ 92 h 572"/>
              <a:gd name="T6" fmla="*/ 194 w 420"/>
              <a:gd name="T7" fmla="*/ 94 h 572"/>
              <a:gd name="T8" fmla="*/ 198 w 420"/>
              <a:gd name="T9" fmla="*/ 97 h 572"/>
              <a:gd name="T10" fmla="*/ 200 w 420"/>
              <a:gd name="T11" fmla="*/ 103 h 572"/>
              <a:gd name="T12" fmla="*/ 200 w 420"/>
              <a:gd name="T13" fmla="*/ 109 h 572"/>
              <a:gd name="T14" fmla="*/ 198 w 420"/>
              <a:gd name="T15" fmla="*/ 115 h 572"/>
              <a:gd name="T16" fmla="*/ 194 w 420"/>
              <a:gd name="T17" fmla="*/ 118 h 572"/>
              <a:gd name="T18" fmla="*/ 188 w 420"/>
              <a:gd name="T19" fmla="*/ 120 h 572"/>
              <a:gd name="T20" fmla="*/ 0 w 420"/>
              <a:gd name="T21" fmla="*/ 121 h 572"/>
              <a:gd name="T22" fmla="*/ 155 w 420"/>
              <a:gd name="T23" fmla="*/ 181 h 572"/>
              <a:gd name="T24" fmla="*/ 161 w 420"/>
              <a:gd name="T25" fmla="*/ 182 h 572"/>
              <a:gd name="T26" fmla="*/ 165 w 420"/>
              <a:gd name="T27" fmla="*/ 185 h 572"/>
              <a:gd name="T28" fmla="*/ 168 w 420"/>
              <a:gd name="T29" fmla="*/ 191 h 572"/>
              <a:gd name="T30" fmla="*/ 169 w 420"/>
              <a:gd name="T31" fmla="*/ 196 h 572"/>
              <a:gd name="T32" fmla="*/ 168 w 420"/>
              <a:gd name="T33" fmla="*/ 202 h 572"/>
              <a:gd name="T34" fmla="*/ 165 w 420"/>
              <a:gd name="T35" fmla="*/ 206 h 572"/>
              <a:gd name="T36" fmla="*/ 161 w 420"/>
              <a:gd name="T37" fmla="*/ 209 h 572"/>
              <a:gd name="T38" fmla="*/ 155 w 420"/>
              <a:gd name="T39" fmla="*/ 211 h 572"/>
              <a:gd name="T40" fmla="*/ 0 w 420"/>
              <a:gd name="T41" fmla="*/ 271 h 572"/>
              <a:gd name="T42" fmla="*/ 96 w 420"/>
              <a:gd name="T43" fmla="*/ 271 h 572"/>
              <a:gd name="T44" fmla="*/ 101 w 420"/>
              <a:gd name="T45" fmla="*/ 273 h 572"/>
              <a:gd name="T46" fmla="*/ 105 w 420"/>
              <a:gd name="T47" fmla="*/ 278 h 572"/>
              <a:gd name="T48" fmla="*/ 108 w 420"/>
              <a:gd name="T49" fmla="*/ 283 h 572"/>
              <a:gd name="T50" fmla="*/ 108 w 420"/>
              <a:gd name="T51" fmla="*/ 289 h 572"/>
              <a:gd name="T52" fmla="*/ 105 w 420"/>
              <a:gd name="T53" fmla="*/ 294 h 572"/>
              <a:gd name="T54" fmla="*/ 101 w 420"/>
              <a:gd name="T55" fmla="*/ 299 h 572"/>
              <a:gd name="T56" fmla="*/ 96 w 420"/>
              <a:gd name="T57" fmla="*/ 301 h 572"/>
              <a:gd name="T58" fmla="*/ 0 w 420"/>
              <a:gd name="T59" fmla="*/ 301 h 572"/>
              <a:gd name="T60" fmla="*/ 0 w 420"/>
              <a:gd name="T61" fmla="*/ 572 h 572"/>
              <a:gd name="T62" fmla="*/ 90 w 420"/>
              <a:gd name="T63" fmla="*/ 572 h 572"/>
              <a:gd name="T64" fmla="*/ 90 w 420"/>
              <a:gd name="T65" fmla="*/ 433 h 572"/>
              <a:gd name="T66" fmla="*/ 93 w 420"/>
              <a:gd name="T67" fmla="*/ 427 h 572"/>
              <a:gd name="T68" fmla="*/ 97 w 420"/>
              <a:gd name="T69" fmla="*/ 424 h 572"/>
              <a:gd name="T70" fmla="*/ 102 w 420"/>
              <a:gd name="T71" fmla="*/ 422 h 572"/>
              <a:gd name="T72" fmla="*/ 225 w 420"/>
              <a:gd name="T73" fmla="*/ 421 h 572"/>
              <a:gd name="T74" fmla="*/ 231 w 420"/>
              <a:gd name="T75" fmla="*/ 422 h 572"/>
              <a:gd name="T76" fmla="*/ 237 w 420"/>
              <a:gd name="T77" fmla="*/ 425 h 572"/>
              <a:gd name="T78" fmla="*/ 239 w 420"/>
              <a:gd name="T79" fmla="*/ 431 h 572"/>
              <a:gd name="T80" fmla="*/ 241 w 420"/>
              <a:gd name="T81" fmla="*/ 436 h 572"/>
              <a:gd name="T82" fmla="*/ 406 w 420"/>
              <a:gd name="T83" fmla="*/ 572 h 572"/>
              <a:gd name="T84" fmla="*/ 420 w 420"/>
              <a:gd name="T85" fmla="*/ 556 h 572"/>
              <a:gd name="T86" fmla="*/ 420 w 420"/>
              <a:gd name="T87" fmla="*/ 0 h 572"/>
              <a:gd name="T88" fmla="*/ 15 w 420"/>
              <a:gd name="T89" fmla="*/ 0 h 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20" h="572">
                <a:moveTo>
                  <a:pt x="15" y="0"/>
                </a:moveTo>
                <a:lnTo>
                  <a:pt x="0" y="0"/>
                </a:lnTo>
                <a:lnTo>
                  <a:pt x="0" y="16"/>
                </a:lnTo>
                <a:lnTo>
                  <a:pt x="0" y="91"/>
                </a:lnTo>
                <a:lnTo>
                  <a:pt x="186" y="91"/>
                </a:lnTo>
                <a:lnTo>
                  <a:pt x="188" y="92"/>
                </a:lnTo>
                <a:lnTo>
                  <a:pt x="191" y="92"/>
                </a:lnTo>
                <a:lnTo>
                  <a:pt x="194" y="94"/>
                </a:lnTo>
                <a:lnTo>
                  <a:pt x="196" y="95"/>
                </a:lnTo>
                <a:lnTo>
                  <a:pt x="198" y="97"/>
                </a:lnTo>
                <a:lnTo>
                  <a:pt x="199" y="100"/>
                </a:lnTo>
                <a:lnTo>
                  <a:pt x="200" y="103"/>
                </a:lnTo>
                <a:lnTo>
                  <a:pt x="200" y="106"/>
                </a:lnTo>
                <a:lnTo>
                  <a:pt x="200" y="109"/>
                </a:lnTo>
                <a:lnTo>
                  <a:pt x="199" y="111"/>
                </a:lnTo>
                <a:lnTo>
                  <a:pt x="198" y="115"/>
                </a:lnTo>
                <a:lnTo>
                  <a:pt x="196" y="117"/>
                </a:lnTo>
                <a:lnTo>
                  <a:pt x="194" y="118"/>
                </a:lnTo>
                <a:lnTo>
                  <a:pt x="191" y="120"/>
                </a:lnTo>
                <a:lnTo>
                  <a:pt x="188" y="120"/>
                </a:lnTo>
                <a:lnTo>
                  <a:pt x="186" y="121"/>
                </a:lnTo>
                <a:lnTo>
                  <a:pt x="0" y="121"/>
                </a:lnTo>
                <a:lnTo>
                  <a:pt x="0" y="181"/>
                </a:lnTo>
                <a:lnTo>
                  <a:pt x="155" y="181"/>
                </a:lnTo>
                <a:lnTo>
                  <a:pt x="157" y="181"/>
                </a:lnTo>
                <a:lnTo>
                  <a:pt x="161" y="182"/>
                </a:lnTo>
                <a:lnTo>
                  <a:pt x="163" y="184"/>
                </a:lnTo>
                <a:lnTo>
                  <a:pt x="165" y="185"/>
                </a:lnTo>
                <a:lnTo>
                  <a:pt x="167" y="187"/>
                </a:lnTo>
                <a:lnTo>
                  <a:pt x="168" y="191"/>
                </a:lnTo>
                <a:lnTo>
                  <a:pt x="169" y="193"/>
                </a:lnTo>
                <a:lnTo>
                  <a:pt x="169" y="196"/>
                </a:lnTo>
                <a:lnTo>
                  <a:pt x="169" y="200"/>
                </a:lnTo>
                <a:lnTo>
                  <a:pt x="168" y="202"/>
                </a:lnTo>
                <a:lnTo>
                  <a:pt x="167" y="204"/>
                </a:lnTo>
                <a:lnTo>
                  <a:pt x="165" y="206"/>
                </a:lnTo>
                <a:lnTo>
                  <a:pt x="163" y="208"/>
                </a:lnTo>
                <a:lnTo>
                  <a:pt x="161" y="209"/>
                </a:lnTo>
                <a:lnTo>
                  <a:pt x="157" y="211"/>
                </a:lnTo>
                <a:lnTo>
                  <a:pt x="155" y="211"/>
                </a:lnTo>
                <a:lnTo>
                  <a:pt x="0" y="211"/>
                </a:lnTo>
                <a:lnTo>
                  <a:pt x="0" y="271"/>
                </a:lnTo>
                <a:lnTo>
                  <a:pt x="93" y="271"/>
                </a:lnTo>
                <a:lnTo>
                  <a:pt x="96" y="271"/>
                </a:lnTo>
                <a:lnTo>
                  <a:pt x="99" y="272"/>
                </a:lnTo>
                <a:lnTo>
                  <a:pt x="101" y="273"/>
                </a:lnTo>
                <a:lnTo>
                  <a:pt x="103" y="275"/>
                </a:lnTo>
                <a:lnTo>
                  <a:pt x="105" y="278"/>
                </a:lnTo>
                <a:lnTo>
                  <a:pt x="107" y="280"/>
                </a:lnTo>
                <a:lnTo>
                  <a:pt x="108" y="283"/>
                </a:lnTo>
                <a:lnTo>
                  <a:pt x="108" y="286"/>
                </a:lnTo>
                <a:lnTo>
                  <a:pt x="108" y="289"/>
                </a:lnTo>
                <a:lnTo>
                  <a:pt x="107" y="292"/>
                </a:lnTo>
                <a:lnTo>
                  <a:pt x="105" y="294"/>
                </a:lnTo>
                <a:lnTo>
                  <a:pt x="103" y="296"/>
                </a:lnTo>
                <a:lnTo>
                  <a:pt x="101" y="299"/>
                </a:lnTo>
                <a:lnTo>
                  <a:pt x="99" y="300"/>
                </a:lnTo>
                <a:lnTo>
                  <a:pt x="96" y="301"/>
                </a:lnTo>
                <a:lnTo>
                  <a:pt x="93" y="301"/>
                </a:lnTo>
                <a:lnTo>
                  <a:pt x="0" y="301"/>
                </a:lnTo>
                <a:lnTo>
                  <a:pt x="0" y="556"/>
                </a:lnTo>
                <a:lnTo>
                  <a:pt x="0" y="572"/>
                </a:lnTo>
                <a:lnTo>
                  <a:pt x="15" y="572"/>
                </a:lnTo>
                <a:lnTo>
                  <a:pt x="90" y="572"/>
                </a:lnTo>
                <a:lnTo>
                  <a:pt x="90" y="436"/>
                </a:lnTo>
                <a:lnTo>
                  <a:pt x="90" y="433"/>
                </a:lnTo>
                <a:lnTo>
                  <a:pt x="91" y="431"/>
                </a:lnTo>
                <a:lnTo>
                  <a:pt x="93" y="427"/>
                </a:lnTo>
                <a:lnTo>
                  <a:pt x="94" y="425"/>
                </a:lnTo>
                <a:lnTo>
                  <a:pt x="97" y="424"/>
                </a:lnTo>
                <a:lnTo>
                  <a:pt x="100" y="422"/>
                </a:lnTo>
                <a:lnTo>
                  <a:pt x="102" y="422"/>
                </a:lnTo>
                <a:lnTo>
                  <a:pt x="105" y="421"/>
                </a:lnTo>
                <a:lnTo>
                  <a:pt x="225" y="421"/>
                </a:lnTo>
                <a:lnTo>
                  <a:pt x="229" y="422"/>
                </a:lnTo>
                <a:lnTo>
                  <a:pt x="231" y="422"/>
                </a:lnTo>
                <a:lnTo>
                  <a:pt x="234" y="424"/>
                </a:lnTo>
                <a:lnTo>
                  <a:pt x="237" y="425"/>
                </a:lnTo>
                <a:lnTo>
                  <a:pt x="238" y="427"/>
                </a:lnTo>
                <a:lnTo>
                  <a:pt x="239" y="431"/>
                </a:lnTo>
                <a:lnTo>
                  <a:pt x="240" y="433"/>
                </a:lnTo>
                <a:lnTo>
                  <a:pt x="241" y="436"/>
                </a:lnTo>
                <a:lnTo>
                  <a:pt x="241" y="572"/>
                </a:lnTo>
                <a:lnTo>
                  <a:pt x="406" y="572"/>
                </a:lnTo>
                <a:lnTo>
                  <a:pt x="420" y="572"/>
                </a:lnTo>
                <a:lnTo>
                  <a:pt x="420" y="556"/>
                </a:lnTo>
                <a:lnTo>
                  <a:pt x="420" y="16"/>
                </a:lnTo>
                <a:lnTo>
                  <a:pt x="420" y="0"/>
                </a:lnTo>
                <a:lnTo>
                  <a:pt x="406" y="0"/>
                </a:lnTo>
                <a:lnTo>
                  <a:pt x="15" y="0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" name="TextBox 78">
            <a:extLst>
              <a:ext uri="{FF2B5EF4-FFF2-40B4-BE49-F238E27FC236}">
                <a16:creationId xmlns:a16="http://schemas.microsoft.com/office/drawing/2014/main" id="{860DA9AA-A1C9-F764-CD82-603C5D232070}"/>
              </a:ext>
            </a:extLst>
          </p:cNvPr>
          <p:cNvSpPr txBox="1"/>
          <p:nvPr/>
        </p:nvSpPr>
        <p:spPr>
          <a:xfrm>
            <a:off x="3366831" y="3970423"/>
            <a:ext cx="779059" cy="18466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1200" b="1" dirty="0">
                <a:cs typeface="Segoe UI" panose="020B0502040204020203" pitchFamily="34" charset="0"/>
              </a:rPr>
              <a:t>EXPERIENCE</a:t>
            </a:r>
          </a:p>
        </p:txBody>
      </p:sp>
      <p:cxnSp>
        <p:nvCxnSpPr>
          <p:cNvPr id="237" name="Straight Connector 105">
            <a:extLst>
              <a:ext uri="{FF2B5EF4-FFF2-40B4-BE49-F238E27FC236}">
                <a16:creationId xmlns:a16="http://schemas.microsoft.com/office/drawing/2014/main" id="{13A888C1-5407-AB09-02C0-F6479CECC5C3}"/>
              </a:ext>
            </a:extLst>
          </p:cNvPr>
          <p:cNvCxnSpPr>
            <a:cxnSpLocks/>
          </p:cNvCxnSpPr>
          <p:nvPr/>
        </p:nvCxnSpPr>
        <p:spPr>
          <a:xfrm>
            <a:off x="4422114" y="4101292"/>
            <a:ext cx="2617041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xtBox 54">
            <a:extLst>
              <a:ext uri="{FF2B5EF4-FFF2-40B4-BE49-F238E27FC236}">
                <a16:creationId xmlns:a16="http://schemas.microsoft.com/office/drawing/2014/main" id="{B14110A6-B24A-CF0A-2D1F-C07317C29D28}"/>
              </a:ext>
            </a:extLst>
          </p:cNvPr>
          <p:cNvSpPr txBox="1"/>
          <p:nvPr/>
        </p:nvSpPr>
        <p:spPr>
          <a:xfrm>
            <a:off x="1277053" y="2569252"/>
            <a:ext cx="680153" cy="18466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1200" b="1" dirty="0">
                <a:cs typeface="Segoe UI" panose="020B0502040204020203" pitchFamily="34" charset="0"/>
              </a:rPr>
              <a:t>PROFILE</a:t>
            </a:r>
          </a:p>
        </p:txBody>
      </p:sp>
      <p:cxnSp>
        <p:nvCxnSpPr>
          <p:cNvPr id="239" name="Straight Connector 68">
            <a:extLst>
              <a:ext uri="{FF2B5EF4-FFF2-40B4-BE49-F238E27FC236}">
                <a16:creationId xmlns:a16="http://schemas.microsoft.com/office/drawing/2014/main" id="{706A02B5-6E41-C4AB-1F9B-BF38592558BC}"/>
              </a:ext>
            </a:extLst>
          </p:cNvPr>
          <p:cNvCxnSpPr/>
          <p:nvPr/>
        </p:nvCxnSpPr>
        <p:spPr>
          <a:xfrm>
            <a:off x="2108623" y="2712807"/>
            <a:ext cx="663535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71">
            <a:extLst>
              <a:ext uri="{FF2B5EF4-FFF2-40B4-BE49-F238E27FC236}">
                <a16:creationId xmlns:a16="http://schemas.microsoft.com/office/drawing/2014/main" id="{965FC3A1-8BC0-B474-CC9D-184B4A1CA44A}"/>
              </a:ext>
            </a:extLst>
          </p:cNvPr>
          <p:cNvSpPr txBox="1"/>
          <p:nvPr/>
        </p:nvSpPr>
        <p:spPr>
          <a:xfrm>
            <a:off x="782347" y="2849286"/>
            <a:ext cx="1989810" cy="169277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fr-FR" sz="1000" dirty="0"/>
              <a:t>Maquilleuse passionnée, je me suis spécialisée dans le maquillage pour le cinéma depuis près de 15 ans. Mon approche artistique, combinée à une solide technique, m'a permis de contribuer à la réalisation de nombreux films à succès. Mon écoute et ma capacité à comprendre les besoins des réalisateurs font de moi une collaboratrice privilégiée sur les plateaux.</a:t>
            </a:r>
          </a:p>
        </p:txBody>
      </p:sp>
      <p:sp>
        <p:nvSpPr>
          <p:cNvPr id="241" name="Freeform 3416">
            <a:extLst>
              <a:ext uri="{FF2B5EF4-FFF2-40B4-BE49-F238E27FC236}">
                <a16:creationId xmlns:a16="http://schemas.microsoft.com/office/drawing/2014/main" id="{8329B52E-B62D-AFB7-86DD-78945F090AE6}"/>
              </a:ext>
            </a:extLst>
          </p:cNvPr>
          <p:cNvSpPr>
            <a:spLocks/>
          </p:cNvSpPr>
          <p:nvPr/>
        </p:nvSpPr>
        <p:spPr bwMode="auto">
          <a:xfrm>
            <a:off x="799027" y="2548991"/>
            <a:ext cx="270093" cy="195263"/>
          </a:xfrm>
          <a:custGeom>
            <a:avLst/>
            <a:gdLst>
              <a:gd name="T0" fmla="*/ 385 w 601"/>
              <a:gd name="T1" fmla="*/ 283 h 495"/>
              <a:gd name="T2" fmla="*/ 393 w 601"/>
              <a:gd name="T3" fmla="*/ 208 h 495"/>
              <a:gd name="T4" fmla="*/ 408 w 601"/>
              <a:gd name="T5" fmla="*/ 193 h 495"/>
              <a:gd name="T6" fmla="*/ 422 w 601"/>
              <a:gd name="T7" fmla="*/ 175 h 495"/>
              <a:gd name="T8" fmla="*/ 434 w 601"/>
              <a:gd name="T9" fmla="*/ 155 h 495"/>
              <a:gd name="T10" fmla="*/ 444 w 601"/>
              <a:gd name="T11" fmla="*/ 135 h 495"/>
              <a:gd name="T12" fmla="*/ 452 w 601"/>
              <a:gd name="T13" fmla="*/ 113 h 495"/>
              <a:gd name="T14" fmla="*/ 457 w 601"/>
              <a:gd name="T15" fmla="*/ 89 h 495"/>
              <a:gd name="T16" fmla="*/ 459 w 601"/>
              <a:gd name="T17" fmla="*/ 64 h 495"/>
              <a:gd name="T18" fmla="*/ 459 w 601"/>
              <a:gd name="T19" fmla="*/ 49 h 495"/>
              <a:gd name="T20" fmla="*/ 443 w 601"/>
              <a:gd name="T21" fmla="*/ 49 h 495"/>
              <a:gd name="T22" fmla="*/ 411 w 601"/>
              <a:gd name="T23" fmla="*/ 49 h 495"/>
              <a:gd name="T24" fmla="*/ 384 w 601"/>
              <a:gd name="T25" fmla="*/ 44 h 495"/>
              <a:gd name="T26" fmla="*/ 355 w 601"/>
              <a:gd name="T27" fmla="*/ 33 h 495"/>
              <a:gd name="T28" fmla="*/ 331 w 601"/>
              <a:gd name="T29" fmla="*/ 13 h 495"/>
              <a:gd name="T30" fmla="*/ 309 w 601"/>
              <a:gd name="T31" fmla="*/ 10 h 495"/>
              <a:gd name="T32" fmla="*/ 283 w 601"/>
              <a:gd name="T33" fmla="*/ 27 h 495"/>
              <a:gd name="T34" fmla="*/ 253 w 601"/>
              <a:gd name="T35" fmla="*/ 40 h 495"/>
              <a:gd name="T36" fmla="*/ 221 w 601"/>
              <a:gd name="T37" fmla="*/ 48 h 495"/>
              <a:gd name="T38" fmla="*/ 188 w 601"/>
              <a:gd name="T39" fmla="*/ 46 h 495"/>
              <a:gd name="T40" fmla="*/ 151 w 601"/>
              <a:gd name="T41" fmla="*/ 36 h 495"/>
              <a:gd name="T42" fmla="*/ 133 w 601"/>
              <a:gd name="T43" fmla="*/ 40 h 495"/>
              <a:gd name="T44" fmla="*/ 133 w 601"/>
              <a:gd name="T45" fmla="*/ 66 h 495"/>
              <a:gd name="T46" fmla="*/ 136 w 601"/>
              <a:gd name="T47" fmla="*/ 91 h 495"/>
              <a:gd name="T48" fmla="*/ 142 w 601"/>
              <a:gd name="T49" fmla="*/ 117 h 495"/>
              <a:gd name="T50" fmla="*/ 150 w 601"/>
              <a:gd name="T51" fmla="*/ 140 h 495"/>
              <a:gd name="T52" fmla="*/ 161 w 601"/>
              <a:gd name="T53" fmla="*/ 162 h 495"/>
              <a:gd name="T54" fmla="*/ 174 w 601"/>
              <a:gd name="T55" fmla="*/ 181 h 495"/>
              <a:gd name="T56" fmla="*/ 190 w 601"/>
              <a:gd name="T57" fmla="*/ 199 h 495"/>
              <a:gd name="T58" fmla="*/ 206 w 601"/>
              <a:gd name="T59" fmla="*/ 215 h 495"/>
              <a:gd name="T60" fmla="*/ 217 w 601"/>
              <a:gd name="T61" fmla="*/ 283 h 495"/>
              <a:gd name="T62" fmla="*/ 54 w 601"/>
              <a:gd name="T63" fmla="*/ 344 h 495"/>
              <a:gd name="T64" fmla="*/ 28 w 601"/>
              <a:gd name="T65" fmla="*/ 362 h 495"/>
              <a:gd name="T66" fmla="*/ 11 w 601"/>
              <a:gd name="T67" fmla="*/ 388 h 495"/>
              <a:gd name="T68" fmla="*/ 1 w 601"/>
              <a:gd name="T69" fmla="*/ 419 h 495"/>
              <a:gd name="T70" fmla="*/ 0 w 601"/>
              <a:gd name="T71" fmla="*/ 495 h 495"/>
              <a:gd name="T72" fmla="*/ 601 w 601"/>
              <a:gd name="T73" fmla="*/ 434 h 495"/>
              <a:gd name="T74" fmla="*/ 596 w 601"/>
              <a:gd name="T75" fmla="*/ 403 h 495"/>
              <a:gd name="T76" fmla="*/ 581 w 601"/>
              <a:gd name="T77" fmla="*/ 375 h 495"/>
              <a:gd name="T78" fmla="*/ 560 w 601"/>
              <a:gd name="T79" fmla="*/ 352 h 495"/>
              <a:gd name="T80" fmla="*/ 531 w 601"/>
              <a:gd name="T81" fmla="*/ 337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01" h="495">
                <a:moveTo>
                  <a:pt x="531" y="337"/>
                </a:moveTo>
                <a:lnTo>
                  <a:pt x="385" y="283"/>
                </a:lnTo>
                <a:lnTo>
                  <a:pt x="385" y="215"/>
                </a:lnTo>
                <a:lnTo>
                  <a:pt x="393" y="208"/>
                </a:lnTo>
                <a:lnTo>
                  <a:pt x="400" y="200"/>
                </a:lnTo>
                <a:lnTo>
                  <a:pt x="408" y="193"/>
                </a:lnTo>
                <a:lnTo>
                  <a:pt x="416" y="184"/>
                </a:lnTo>
                <a:lnTo>
                  <a:pt x="422" y="175"/>
                </a:lnTo>
                <a:lnTo>
                  <a:pt x="427" y="166"/>
                </a:lnTo>
                <a:lnTo>
                  <a:pt x="434" y="155"/>
                </a:lnTo>
                <a:lnTo>
                  <a:pt x="439" y="145"/>
                </a:lnTo>
                <a:lnTo>
                  <a:pt x="444" y="135"/>
                </a:lnTo>
                <a:lnTo>
                  <a:pt x="448" y="125"/>
                </a:lnTo>
                <a:lnTo>
                  <a:pt x="452" y="113"/>
                </a:lnTo>
                <a:lnTo>
                  <a:pt x="454" y="102"/>
                </a:lnTo>
                <a:lnTo>
                  <a:pt x="457" y="89"/>
                </a:lnTo>
                <a:lnTo>
                  <a:pt x="458" y="77"/>
                </a:lnTo>
                <a:lnTo>
                  <a:pt x="459" y="64"/>
                </a:lnTo>
                <a:lnTo>
                  <a:pt x="459" y="51"/>
                </a:lnTo>
                <a:lnTo>
                  <a:pt x="459" y="49"/>
                </a:lnTo>
                <a:lnTo>
                  <a:pt x="459" y="46"/>
                </a:lnTo>
                <a:lnTo>
                  <a:pt x="443" y="49"/>
                </a:lnTo>
                <a:lnTo>
                  <a:pt x="425" y="49"/>
                </a:lnTo>
                <a:lnTo>
                  <a:pt x="411" y="49"/>
                </a:lnTo>
                <a:lnTo>
                  <a:pt x="396" y="48"/>
                </a:lnTo>
                <a:lnTo>
                  <a:pt x="384" y="44"/>
                </a:lnTo>
                <a:lnTo>
                  <a:pt x="369" y="40"/>
                </a:lnTo>
                <a:lnTo>
                  <a:pt x="355" y="33"/>
                </a:lnTo>
                <a:lnTo>
                  <a:pt x="343" y="24"/>
                </a:lnTo>
                <a:lnTo>
                  <a:pt x="331" y="13"/>
                </a:lnTo>
                <a:lnTo>
                  <a:pt x="318" y="0"/>
                </a:lnTo>
                <a:lnTo>
                  <a:pt x="309" y="10"/>
                </a:lnTo>
                <a:lnTo>
                  <a:pt x="296" y="19"/>
                </a:lnTo>
                <a:lnTo>
                  <a:pt x="283" y="27"/>
                </a:lnTo>
                <a:lnTo>
                  <a:pt x="268" y="35"/>
                </a:lnTo>
                <a:lnTo>
                  <a:pt x="253" y="40"/>
                </a:lnTo>
                <a:lnTo>
                  <a:pt x="237" y="45"/>
                </a:lnTo>
                <a:lnTo>
                  <a:pt x="221" y="48"/>
                </a:lnTo>
                <a:lnTo>
                  <a:pt x="205" y="49"/>
                </a:lnTo>
                <a:lnTo>
                  <a:pt x="188" y="46"/>
                </a:lnTo>
                <a:lnTo>
                  <a:pt x="170" y="42"/>
                </a:lnTo>
                <a:lnTo>
                  <a:pt x="151" y="36"/>
                </a:lnTo>
                <a:lnTo>
                  <a:pt x="133" y="30"/>
                </a:lnTo>
                <a:lnTo>
                  <a:pt x="133" y="40"/>
                </a:lnTo>
                <a:lnTo>
                  <a:pt x="132" y="51"/>
                </a:lnTo>
                <a:lnTo>
                  <a:pt x="133" y="66"/>
                </a:lnTo>
                <a:lnTo>
                  <a:pt x="134" y="78"/>
                </a:lnTo>
                <a:lnTo>
                  <a:pt x="136" y="91"/>
                </a:lnTo>
                <a:lnTo>
                  <a:pt x="138" y="104"/>
                </a:lnTo>
                <a:lnTo>
                  <a:pt x="142" y="117"/>
                </a:lnTo>
                <a:lnTo>
                  <a:pt x="146" y="128"/>
                </a:lnTo>
                <a:lnTo>
                  <a:pt x="150" y="140"/>
                </a:lnTo>
                <a:lnTo>
                  <a:pt x="155" y="150"/>
                </a:lnTo>
                <a:lnTo>
                  <a:pt x="161" y="162"/>
                </a:lnTo>
                <a:lnTo>
                  <a:pt x="168" y="172"/>
                </a:lnTo>
                <a:lnTo>
                  <a:pt x="174" y="181"/>
                </a:lnTo>
                <a:lnTo>
                  <a:pt x="182" y="190"/>
                </a:lnTo>
                <a:lnTo>
                  <a:pt x="190" y="199"/>
                </a:lnTo>
                <a:lnTo>
                  <a:pt x="199" y="207"/>
                </a:lnTo>
                <a:lnTo>
                  <a:pt x="206" y="215"/>
                </a:lnTo>
                <a:lnTo>
                  <a:pt x="217" y="221"/>
                </a:lnTo>
                <a:lnTo>
                  <a:pt x="217" y="283"/>
                </a:lnTo>
                <a:lnTo>
                  <a:pt x="68" y="337"/>
                </a:lnTo>
                <a:lnTo>
                  <a:pt x="54" y="344"/>
                </a:lnTo>
                <a:lnTo>
                  <a:pt x="41" y="352"/>
                </a:lnTo>
                <a:lnTo>
                  <a:pt x="28" y="362"/>
                </a:lnTo>
                <a:lnTo>
                  <a:pt x="19" y="375"/>
                </a:lnTo>
                <a:lnTo>
                  <a:pt x="11" y="388"/>
                </a:lnTo>
                <a:lnTo>
                  <a:pt x="5" y="403"/>
                </a:lnTo>
                <a:lnTo>
                  <a:pt x="1" y="419"/>
                </a:lnTo>
                <a:lnTo>
                  <a:pt x="0" y="434"/>
                </a:lnTo>
                <a:lnTo>
                  <a:pt x="0" y="495"/>
                </a:lnTo>
                <a:lnTo>
                  <a:pt x="601" y="495"/>
                </a:lnTo>
                <a:lnTo>
                  <a:pt x="601" y="434"/>
                </a:lnTo>
                <a:lnTo>
                  <a:pt x="599" y="419"/>
                </a:lnTo>
                <a:lnTo>
                  <a:pt x="596" y="403"/>
                </a:lnTo>
                <a:lnTo>
                  <a:pt x="589" y="389"/>
                </a:lnTo>
                <a:lnTo>
                  <a:pt x="581" y="375"/>
                </a:lnTo>
                <a:lnTo>
                  <a:pt x="571" y="364"/>
                </a:lnTo>
                <a:lnTo>
                  <a:pt x="560" y="352"/>
                </a:lnTo>
                <a:lnTo>
                  <a:pt x="547" y="344"/>
                </a:lnTo>
                <a:lnTo>
                  <a:pt x="531" y="337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" name="Freeform 3417">
            <a:extLst>
              <a:ext uri="{FF2B5EF4-FFF2-40B4-BE49-F238E27FC236}">
                <a16:creationId xmlns:a16="http://schemas.microsoft.com/office/drawing/2014/main" id="{D90AEA88-EA4D-5364-CDDD-5D7C05182A1F}"/>
              </a:ext>
            </a:extLst>
          </p:cNvPr>
          <p:cNvSpPr>
            <a:spLocks/>
          </p:cNvSpPr>
          <p:nvPr/>
        </p:nvSpPr>
        <p:spPr bwMode="auto">
          <a:xfrm>
            <a:off x="862048" y="2486864"/>
            <a:ext cx="144049" cy="66675"/>
          </a:xfrm>
          <a:custGeom>
            <a:avLst/>
            <a:gdLst>
              <a:gd name="T0" fmla="*/ 171 w 320"/>
              <a:gd name="T1" fmla="*/ 115 h 168"/>
              <a:gd name="T2" fmla="*/ 181 w 320"/>
              <a:gd name="T3" fmla="*/ 95 h 168"/>
              <a:gd name="T4" fmla="*/ 193 w 320"/>
              <a:gd name="T5" fmla="*/ 114 h 168"/>
              <a:gd name="T6" fmla="*/ 199 w 320"/>
              <a:gd name="T7" fmla="*/ 124 h 168"/>
              <a:gd name="T8" fmla="*/ 206 w 320"/>
              <a:gd name="T9" fmla="*/ 133 h 168"/>
              <a:gd name="T10" fmla="*/ 213 w 320"/>
              <a:gd name="T11" fmla="*/ 141 h 168"/>
              <a:gd name="T12" fmla="*/ 220 w 320"/>
              <a:gd name="T13" fmla="*/ 147 h 168"/>
              <a:gd name="T14" fmla="*/ 227 w 320"/>
              <a:gd name="T15" fmla="*/ 152 h 168"/>
              <a:gd name="T16" fmla="*/ 235 w 320"/>
              <a:gd name="T17" fmla="*/ 157 h 168"/>
              <a:gd name="T18" fmla="*/ 244 w 320"/>
              <a:gd name="T19" fmla="*/ 160 h 168"/>
              <a:gd name="T20" fmla="*/ 252 w 320"/>
              <a:gd name="T21" fmla="*/ 163 h 168"/>
              <a:gd name="T22" fmla="*/ 268 w 320"/>
              <a:gd name="T23" fmla="*/ 166 h 168"/>
              <a:gd name="T24" fmla="*/ 286 w 320"/>
              <a:gd name="T25" fmla="*/ 168 h 168"/>
              <a:gd name="T26" fmla="*/ 303 w 320"/>
              <a:gd name="T27" fmla="*/ 166 h 168"/>
              <a:gd name="T28" fmla="*/ 320 w 320"/>
              <a:gd name="T29" fmla="*/ 165 h 168"/>
              <a:gd name="T30" fmla="*/ 317 w 320"/>
              <a:gd name="T31" fmla="*/ 147 h 168"/>
              <a:gd name="T32" fmla="*/ 313 w 320"/>
              <a:gd name="T33" fmla="*/ 131 h 168"/>
              <a:gd name="T34" fmla="*/ 308 w 320"/>
              <a:gd name="T35" fmla="*/ 115 h 168"/>
              <a:gd name="T36" fmla="*/ 302 w 320"/>
              <a:gd name="T37" fmla="*/ 100 h 168"/>
              <a:gd name="T38" fmla="*/ 294 w 320"/>
              <a:gd name="T39" fmla="*/ 86 h 168"/>
              <a:gd name="T40" fmla="*/ 285 w 320"/>
              <a:gd name="T41" fmla="*/ 71 h 168"/>
              <a:gd name="T42" fmla="*/ 276 w 320"/>
              <a:gd name="T43" fmla="*/ 59 h 168"/>
              <a:gd name="T44" fmla="*/ 266 w 320"/>
              <a:gd name="T45" fmla="*/ 47 h 168"/>
              <a:gd name="T46" fmla="*/ 254 w 320"/>
              <a:gd name="T47" fmla="*/ 37 h 168"/>
              <a:gd name="T48" fmla="*/ 243 w 320"/>
              <a:gd name="T49" fmla="*/ 28 h 168"/>
              <a:gd name="T50" fmla="*/ 230 w 320"/>
              <a:gd name="T51" fmla="*/ 19 h 168"/>
              <a:gd name="T52" fmla="*/ 217 w 320"/>
              <a:gd name="T53" fmla="*/ 12 h 168"/>
              <a:gd name="T54" fmla="*/ 203 w 320"/>
              <a:gd name="T55" fmla="*/ 7 h 168"/>
              <a:gd name="T56" fmla="*/ 189 w 320"/>
              <a:gd name="T57" fmla="*/ 3 h 168"/>
              <a:gd name="T58" fmla="*/ 175 w 320"/>
              <a:gd name="T59" fmla="*/ 1 h 168"/>
              <a:gd name="T60" fmla="*/ 159 w 320"/>
              <a:gd name="T61" fmla="*/ 0 h 168"/>
              <a:gd name="T62" fmla="*/ 145 w 320"/>
              <a:gd name="T63" fmla="*/ 1 h 168"/>
              <a:gd name="T64" fmla="*/ 131 w 320"/>
              <a:gd name="T65" fmla="*/ 3 h 168"/>
              <a:gd name="T66" fmla="*/ 117 w 320"/>
              <a:gd name="T67" fmla="*/ 6 h 168"/>
              <a:gd name="T68" fmla="*/ 104 w 320"/>
              <a:gd name="T69" fmla="*/ 11 h 168"/>
              <a:gd name="T70" fmla="*/ 91 w 320"/>
              <a:gd name="T71" fmla="*/ 18 h 168"/>
              <a:gd name="T72" fmla="*/ 80 w 320"/>
              <a:gd name="T73" fmla="*/ 24 h 168"/>
              <a:gd name="T74" fmla="*/ 68 w 320"/>
              <a:gd name="T75" fmla="*/ 33 h 168"/>
              <a:gd name="T76" fmla="*/ 58 w 320"/>
              <a:gd name="T77" fmla="*/ 42 h 168"/>
              <a:gd name="T78" fmla="*/ 48 w 320"/>
              <a:gd name="T79" fmla="*/ 52 h 168"/>
              <a:gd name="T80" fmla="*/ 39 w 320"/>
              <a:gd name="T81" fmla="*/ 64 h 168"/>
              <a:gd name="T82" fmla="*/ 30 w 320"/>
              <a:gd name="T83" fmla="*/ 75 h 168"/>
              <a:gd name="T84" fmla="*/ 22 w 320"/>
              <a:gd name="T85" fmla="*/ 88 h 168"/>
              <a:gd name="T86" fmla="*/ 15 w 320"/>
              <a:gd name="T87" fmla="*/ 102 h 168"/>
              <a:gd name="T88" fmla="*/ 9 w 320"/>
              <a:gd name="T89" fmla="*/ 116 h 168"/>
              <a:gd name="T90" fmla="*/ 4 w 320"/>
              <a:gd name="T91" fmla="*/ 132 h 168"/>
              <a:gd name="T92" fmla="*/ 0 w 320"/>
              <a:gd name="T93" fmla="*/ 147 h 168"/>
              <a:gd name="T94" fmla="*/ 17 w 320"/>
              <a:gd name="T95" fmla="*/ 154 h 168"/>
              <a:gd name="T96" fmla="*/ 35 w 320"/>
              <a:gd name="T97" fmla="*/ 160 h 168"/>
              <a:gd name="T98" fmla="*/ 53 w 320"/>
              <a:gd name="T99" fmla="*/ 165 h 168"/>
              <a:gd name="T100" fmla="*/ 68 w 320"/>
              <a:gd name="T101" fmla="*/ 166 h 168"/>
              <a:gd name="T102" fmla="*/ 84 w 320"/>
              <a:gd name="T103" fmla="*/ 165 h 168"/>
              <a:gd name="T104" fmla="*/ 99 w 320"/>
              <a:gd name="T105" fmla="*/ 163 h 168"/>
              <a:gd name="T106" fmla="*/ 114 w 320"/>
              <a:gd name="T107" fmla="*/ 157 h 168"/>
              <a:gd name="T108" fmla="*/ 130 w 320"/>
              <a:gd name="T109" fmla="*/ 151 h 168"/>
              <a:gd name="T110" fmla="*/ 143 w 320"/>
              <a:gd name="T111" fmla="*/ 143 h 168"/>
              <a:gd name="T112" fmla="*/ 155 w 320"/>
              <a:gd name="T113" fmla="*/ 134 h 168"/>
              <a:gd name="T114" fmla="*/ 164 w 320"/>
              <a:gd name="T115" fmla="*/ 124 h 168"/>
              <a:gd name="T116" fmla="*/ 171 w 320"/>
              <a:gd name="T117" fmla="*/ 115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20" h="168">
                <a:moveTo>
                  <a:pt x="171" y="115"/>
                </a:moveTo>
                <a:lnTo>
                  <a:pt x="181" y="95"/>
                </a:lnTo>
                <a:lnTo>
                  <a:pt x="193" y="114"/>
                </a:lnTo>
                <a:lnTo>
                  <a:pt x="199" y="124"/>
                </a:lnTo>
                <a:lnTo>
                  <a:pt x="206" y="133"/>
                </a:lnTo>
                <a:lnTo>
                  <a:pt x="213" y="141"/>
                </a:lnTo>
                <a:lnTo>
                  <a:pt x="220" y="147"/>
                </a:lnTo>
                <a:lnTo>
                  <a:pt x="227" y="152"/>
                </a:lnTo>
                <a:lnTo>
                  <a:pt x="235" y="157"/>
                </a:lnTo>
                <a:lnTo>
                  <a:pt x="244" y="160"/>
                </a:lnTo>
                <a:lnTo>
                  <a:pt x="252" y="163"/>
                </a:lnTo>
                <a:lnTo>
                  <a:pt x="268" y="166"/>
                </a:lnTo>
                <a:lnTo>
                  <a:pt x="286" y="168"/>
                </a:lnTo>
                <a:lnTo>
                  <a:pt x="303" y="166"/>
                </a:lnTo>
                <a:lnTo>
                  <a:pt x="320" y="165"/>
                </a:lnTo>
                <a:lnTo>
                  <a:pt x="317" y="147"/>
                </a:lnTo>
                <a:lnTo>
                  <a:pt x="313" y="131"/>
                </a:lnTo>
                <a:lnTo>
                  <a:pt x="308" y="115"/>
                </a:lnTo>
                <a:lnTo>
                  <a:pt x="302" y="100"/>
                </a:lnTo>
                <a:lnTo>
                  <a:pt x="294" y="86"/>
                </a:lnTo>
                <a:lnTo>
                  <a:pt x="285" y="71"/>
                </a:lnTo>
                <a:lnTo>
                  <a:pt x="276" y="59"/>
                </a:lnTo>
                <a:lnTo>
                  <a:pt x="266" y="47"/>
                </a:lnTo>
                <a:lnTo>
                  <a:pt x="254" y="37"/>
                </a:lnTo>
                <a:lnTo>
                  <a:pt x="243" y="28"/>
                </a:lnTo>
                <a:lnTo>
                  <a:pt x="230" y="19"/>
                </a:lnTo>
                <a:lnTo>
                  <a:pt x="217" y="12"/>
                </a:lnTo>
                <a:lnTo>
                  <a:pt x="203" y="7"/>
                </a:lnTo>
                <a:lnTo>
                  <a:pt x="189" y="3"/>
                </a:lnTo>
                <a:lnTo>
                  <a:pt x="175" y="1"/>
                </a:lnTo>
                <a:lnTo>
                  <a:pt x="159" y="0"/>
                </a:lnTo>
                <a:lnTo>
                  <a:pt x="145" y="1"/>
                </a:lnTo>
                <a:lnTo>
                  <a:pt x="131" y="3"/>
                </a:lnTo>
                <a:lnTo>
                  <a:pt x="117" y="6"/>
                </a:lnTo>
                <a:lnTo>
                  <a:pt x="104" y="11"/>
                </a:lnTo>
                <a:lnTo>
                  <a:pt x="91" y="18"/>
                </a:lnTo>
                <a:lnTo>
                  <a:pt x="80" y="24"/>
                </a:lnTo>
                <a:lnTo>
                  <a:pt x="68" y="33"/>
                </a:lnTo>
                <a:lnTo>
                  <a:pt x="58" y="42"/>
                </a:lnTo>
                <a:lnTo>
                  <a:pt x="48" y="52"/>
                </a:lnTo>
                <a:lnTo>
                  <a:pt x="39" y="64"/>
                </a:lnTo>
                <a:lnTo>
                  <a:pt x="30" y="75"/>
                </a:lnTo>
                <a:lnTo>
                  <a:pt x="22" y="88"/>
                </a:lnTo>
                <a:lnTo>
                  <a:pt x="15" y="102"/>
                </a:lnTo>
                <a:lnTo>
                  <a:pt x="9" y="116"/>
                </a:lnTo>
                <a:lnTo>
                  <a:pt x="4" y="132"/>
                </a:lnTo>
                <a:lnTo>
                  <a:pt x="0" y="147"/>
                </a:lnTo>
                <a:lnTo>
                  <a:pt x="17" y="154"/>
                </a:lnTo>
                <a:lnTo>
                  <a:pt x="35" y="160"/>
                </a:lnTo>
                <a:lnTo>
                  <a:pt x="53" y="165"/>
                </a:lnTo>
                <a:lnTo>
                  <a:pt x="68" y="166"/>
                </a:lnTo>
                <a:lnTo>
                  <a:pt x="84" y="165"/>
                </a:lnTo>
                <a:lnTo>
                  <a:pt x="99" y="163"/>
                </a:lnTo>
                <a:lnTo>
                  <a:pt x="114" y="157"/>
                </a:lnTo>
                <a:lnTo>
                  <a:pt x="130" y="151"/>
                </a:lnTo>
                <a:lnTo>
                  <a:pt x="143" y="143"/>
                </a:lnTo>
                <a:lnTo>
                  <a:pt x="155" y="134"/>
                </a:lnTo>
                <a:lnTo>
                  <a:pt x="164" y="124"/>
                </a:lnTo>
                <a:lnTo>
                  <a:pt x="171" y="115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" name="Freeform 2621">
            <a:extLst>
              <a:ext uri="{FF2B5EF4-FFF2-40B4-BE49-F238E27FC236}">
                <a16:creationId xmlns:a16="http://schemas.microsoft.com/office/drawing/2014/main" id="{3E8DDFB6-F42B-EF4D-D59D-DE6EE18B60B6}"/>
              </a:ext>
            </a:extLst>
          </p:cNvPr>
          <p:cNvSpPr>
            <a:spLocks/>
          </p:cNvSpPr>
          <p:nvPr/>
        </p:nvSpPr>
        <p:spPr bwMode="auto">
          <a:xfrm>
            <a:off x="3006604" y="2612583"/>
            <a:ext cx="32156" cy="88429"/>
          </a:xfrm>
          <a:custGeom>
            <a:avLst/>
            <a:gdLst>
              <a:gd name="T0" fmla="*/ 0 w 120"/>
              <a:gd name="T1" fmla="*/ 15 h 331"/>
              <a:gd name="T2" fmla="*/ 0 w 120"/>
              <a:gd name="T3" fmla="*/ 315 h 331"/>
              <a:gd name="T4" fmla="*/ 0 w 120"/>
              <a:gd name="T5" fmla="*/ 319 h 331"/>
              <a:gd name="T6" fmla="*/ 1 w 120"/>
              <a:gd name="T7" fmla="*/ 321 h 331"/>
              <a:gd name="T8" fmla="*/ 2 w 120"/>
              <a:gd name="T9" fmla="*/ 324 h 331"/>
              <a:gd name="T10" fmla="*/ 4 w 120"/>
              <a:gd name="T11" fmla="*/ 326 h 331"/>
              <a:gd name="T12" fmla="*/ 6 w 120"/>
              <a:gd name="T13" fmla="*/ 327 h 331"/>
              <a:gd name="T14" fmla="*/ 8 w 120"/>
              <a:gd name="T15" fmla="*/ 330 h 331"/>
              <a:gd name="T16" fmla="*/ 12 w 120"/>
              <a:gd name="T17" fmla="*/ 330 h 331"/>
              <a:gd name="T18" fmla="*/ 15 w 120"/>
              <a:gd name="T19" fmla="*/ 331 h 331"/>
              <a:gd name="T20" fmla="*/ 120 w 120"/>
              <a:gd name="T21" fmla="*/ 331 h 331"/>
              <a:gd name="T22" fmla="*/ 120 w 120"/>
              <a:gd name="T23" fmla="*/ 315 h 331"/>
              <a:gd name="T24" fmla="*/ 120 w 120"/>
              <a:gd name="T25" fmla="*/ 15 h 331"/>
              <a:gd name="T26" fmla="*/ 120 w 120"/>
              <a:gd name="T27" fmla="*/ 0 h 331"/>
              <a:gd name="T28" fmla="*/ 15 w 120"/>
              <a:gd name="T29" fmla="*/ 0 h 331"/>
              <a:gd name="T30" fmla="*/ 12 w 120"/>
              <a:gd name="T31" fmla="*/ 0 h 331"/>
              <a:gd name="T32" fmla="*/ 8 w 120"/>
              <a:gd name="T33" fmla="*/ 1 h 331"/>
              <a:gd name="T34" fmla="*/ 6 w 120"/>
              <a:gd name="T35" fmla="*/ 3 h 331"/>
              <a:gd name="T36" fmla="*/ 4 w 120"/>
              <a:gd name="T37" fmla="*/ 5 h 331"/>
              <a:gd name="T38" fmla="*/ 2 w 120"/>
              <a:gd name="T39" fmla="*/ 7 h 331"/>
              <a:gd name="T40" fmla="*/ 1 w 120"/>
              <a:gd name="T41" fmla="*/ 9 h 331"/>
              <a:gd name="T42" fmla="*/ 0 w 120"/>
              <a:gd name="T43" fmla="*/ 12 h 331"/>
              <a:gd name="T44" fmla="*/ 0 w 120"/>
              <a:gd name="T45" fmla="*/ 15 h 331"/>
              <a:gd name="T46" fmla="*/ 0 w 120"/>
              <a:gd name="T47" fmla="*/ 15 h 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0" h="331">
                <a:moveTo>
                  <a:pt x="0" y="15"/>
                </a:moveTo>
                <a:lnTo>
                  <a:pt x="0" y="315"/>
                </a:lnTo>
                <a:lnTo>
                  <a:pt x="0" y="319"/>
                </a:lnTo>
                <a:lnTo>
                  <a:pt x="1" y="321"/>
                </a:lnTo>
                <a:lnTo>
                  <a:pt x="2" y="324"/>
                </a:lnTo>
                <a:lnTo>
                  <a:pt x="4" y="326"/>
                </a:lnTo>
                <a:lnTo>
                  <a:pt x="6" y="327"/>
                </a:lnTo>
                <a:lnTo>
                  <a:pt x="8" y="330"/>
                </a:lnTo>
                <a:lnTo>
                  <a:pt x="12" y="330"/>
                </a:lnTo>
                <a:lnTo>
                  <a:pt x="15" y="331"/>
                </a:lnTo>
                <a:lnTo>
                  <a:pt x="120" y="331"/>
                </a:lnTo>
                <a:lnTo>
                  <a:pt x="120" y="315"/>
                </a:lnTo>
                <a:lnTo>
                  <a:pt x="120" y="15"/>
                </a:lnTo>
                <a:lnTo>
                  <a:pt x="120" y="0"/>
                </a:lnTo>
                <a:lnTo>
                  <a:pt x="15" y="0"/>
                </a:lnTo>
                <a:lnTo>
                  <a:pt x="12" y="0"/>
                </a:lnTo>
                <a:lnTo>
                  <a:pt x="8" y="1"/>
                </a:lnTo>
                <a:lnTo>
                  <a:pt x="6" y="3"/>
                </a:lnTo>
                <a:lnTo>
                  <a:pt x="4" y="5"/>
                </a:lnTo>
                <a:lnTo>
                  <a:pt x="2" y="7"/>
                </a:lnTo>
                <a:lnTo>
                  <a:pt x="1" y="9"/>
                </a:lnTo>
                <a:lnTo>
                  <a:pt x="0" y="12"/>
                </a:lnTo>
                <a:lnTo>
                  <a:pt x="0" y="15"/>
                </a:lnTo>
                <a:lnTo>
                  <a:pt x="0" y="15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" name="Freeform 2622">
            <a:extLst>
              <a:ext uri="{FF2B5EF4-FFF2-40B4-BE49-F238E27FC236}">
                <a16:creationId xmlns:a16="http://schemas.microsoft.com/office/drawing/2014/main" id="{EFDAA2AF-F5C5-13F8-80C1-682CD8172BC6}"/>
              </a:ext>
            </a:extLst>
          </p:cNvPr>
          <p:cNvSpPr>
            <a:spLocks/>
          </p:cNvSpPr>
          <p:nvPr/>
        </p:nvSpPr>
        <p:spPr bwMode="auto">
          <a:xfrm>
            <a:off x="3215618" y="2612583"/>
            <a:ext cx="32156" cy="88429"/>
          </a:xfrm>
          <a:custGeom>
            <a:avLst/>
            <a:gdLst>
              <a:gd name="T0" fmla="*/ 106 w 120"/>
              <a:gd name="T1" fmla="*/ 0 h 331"/>
              <a:gd name="T2" fmla="*/ 0 w 120"/>
              <a:gd name="T3" fmla="*/ 0 h 331"/>
              <a:gd name="T4" fmla="*/ 0 w 120"/>
              <a:gd name="T5" fmla="*/ 15 h 331"/>
              <a:gd name="T6" fmla="*/ 0 w 120"/>
              <a:gd name="T7" fmla="*/ 315 h 331"/>
              <a:gd name="T8" fmla="*/ 0 w 120"/>
              <a:gd name="T9" fmla="*/ 331 h 331"/>
              <a:gd name="T10" fmla="*/ 106 w 120"/>
              <a:gd name="T11" fmla="*/ 331 h 331"/>
              <a:gd name="T12" fmla="*/ 108 w 120"/>
              <a:gd name="T13" fmla="*/ 330 h 331"/>
              <a:gd name="T14" fmla="*/ 111 w 120"/>
              <a:gd name="T15" fmla="*/ 330 h 331"/>
              <a:gd name="T16" fmla="*/ 114 w 120"/>
              <a:gd name="T17" fmla="*/ 327 h 331"/>
              <a:gd name="T18" fmla="*/ 116 w 120"/>
              <a:gd name="T19" fmla="*/ 326 h 331"/>
              <a:gd name="T20" fmla="*/ 118 w 120"/>
              <a:gd name="T21" fmla="*/ 324 h 331"/>
              <a:gd name="T22" fmla="*/ 119 w 120"/>
              <a:gd name="T23" fmla="*/ 321 h 331"/>
              <a:gd name="T24" fmla="*/ 120 w 120"/>
              <a:gd name="T25" fmla="*/ 319 h 331"/>
              <a:gd name="T26" fmla="*/ 120 w 120"/>
              <a:gd name="T27" fmla="*/ 315 h 331"/>
              <a:gd name="T28" fmla="*/ 120 w 120"/>
              <a:gd name="T29" fmla="*/ 15 h 331"/>
              <a:gd name="T30" fmla="*/ 120 w 120"/>
              <a:gd name="T31" fmla="*/ 11 h 331"/>
              <a:gd name="T32" fmla="*/ 119 w 120"/>
              <a:gd name="T33" fmla="*/ 9 h 331"/>
              <a:gd name="T34" fmla="*/ 118 w 120"/>
              <a:gd name="T35" fmla="*/ 7 h 331"/>
              <a:gd name="T36" fmla="*/ 116 w 120"/>
              <a:gd name="T37" fmla="*/ 5 h 331"/>
              <a:gd name="T38" fmla="*/ 114 w 120"/>
              <a:gd name="T39" fmla="*/ 3 h 331"/>
              <a:gd name="T40" fmla="*/ 111 w 120"/>
              <a:gd name="T41" fmla="*/ 1 h 331"/>
              <a:gd name="T42" fmla="*/ 108 w 120"/>
              <a:gd name="T43" fmla="*/ 0 h 331"/>
              <a:gd name="T44" fmla="*/ 106 w 120"/>
              <a:gd name="T45" fmla="*/ 0 h 331"/>
              <a:gd name="T46" fmla="*/ 106 w 120"/>
              <a:gd name="T47" fmla="*/ 0 h 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0" h="331">
                <a:moveTo>
                  <a:pt x="106" y="0"/>
                </a:moveTo>
                <a:lnTo>
                  <a:pt x="0" y="0"/>
                </a:lnTo>
                <a:lnTo>
                  <a:pt x="0" y="15"/>
                </a:lnTo>
                <a:lnTo>
                  <a:pt x="0" y="315"/>
                </a:lnTo>
                <a:lnTo>
                  <a:pt x="0" y="331"/>
                </a:lnTo>
                <a:lnTo>
                  <a:pt x="106" y="331"/>
                </a:lnTo>
                <a:lnTo>
                  <a:pt x="108" y="330"/>
                </a:lnTo>
                <a:lnTo>
                  <a:pt x="111" y="330"/>
                </a:lnTo>
                <a:lnTo>
                  <a:pt x="114" y="327"/>
                </a:lnTo>
                <a:lnTo>
                  <a:pt x="116" y="326"/>
                </a:lnTo>
                <a:lnTo>
                  <a:pt x="118" y="324"/>
                </a:lnTo>
                <a:lnTo>
                  <a:pt x="119" y="321"/>
                </a:lnTo>
                <a:lnTo>
                  <a:pt x="120" y="319"/>
                </a:lnTo>
                <a:lnTo>
                  <a:pt x="120" y="315"/>
                </a:lnTo>
                <a:lnTo>
                  <a:pt x="120" y="15"/>
                </a:lnTo>
                <a:lnTo>
                  <a:pt x="120" y="11"/>
                </a:lnTo>
                <a:lnTo>
                  <a:pt x="119" y="9"/>
                </a:lnTo>
                <a:lnTo>
                  <a:pt x="118" y="7"/>
                </a:lnTo>
                <a:lnTo>
                  <a:pt x="116" y="5"/>
                </a:lnTo>
                <a:lnTo>
                  <a:pt x="114" y="3"/>
                </a:lnTo>
                <a:lnTo>
                  <a:pt x="111" y="1"/>
                </a:lnTo>
                <a:lnTo>
                  <a:pt x="108" y="0"/>
                </a:lnTo>
                <a:lnTo>
                  <a:pt x="106" y="0"/>
                </a:lnTo>
                <a:lnTo>
                  <a:pt x="106" y="0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" name="Rectangle 2626">
            <a:extLst>
              <a:ext uri="{FF2B5EF4-FFF2-40B4-BE49-F238E27FC236}">
                <a16:creationId xmlns:a16="http://schemas.microsoft.com/office/drawing/2014/main" id="{45180F8D-5F01-110E-83B6-0D87982E2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3462" y="2644739"/>
            <a:ext cx="24117" cy="56273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" name="Freeform 2629">
            <a:extLst>
              <a:ext uri="{FF2B5EF4-FFF2-40B4-BE49-F238E27FC236}">
                <a16:creationId xmlns:a16="http://schemas.microsoft.com/office/drawing/2014/main" id="{2B24C5AD-7019-21A6-3F6E-13512F067ACD}"/>
              </a:ext>
            </a:extLst>
          </p:cNvPr>
          <p:cNvSpPr>
            <a:spLocks/>
          </p:cNvSpPr>
          <p:nvPr/>
        </p:nvSpPr>
        <p:spPr bwMode="auto">
          <a:xfrm>
            <a:off x="3046799" y="2588466"/>
            <a:ext cx="160780" cy="48234"/>
          </a:xfrm>
          <a:custGeom>
            <a:avLst/>
            <a:gdLst>
              <a:gd name="T0" fmla="*/ 591 w 602"/>
              <a:gd name="T1" fmla="*/ 91 h 181"/>
              <a:gd name="T2" fmla="*/ 572 w 602"/>
              <a:gd name="T3" fmla="*/ 86 h 181"/>
              <a:gd name="T4" fmla="*/ 301 w 602"/>
              <a:gd name="T5" fmla="*/ 0 h 181"/>
              <a:gd name="T6" fmla="*/ 31 w 602"/>
              <a:gd name="T7" fmla="*/ 86 h 181"/>
              <a:gd name="T8" fmla="*/ 11 w 602"/>
              <a:gd name="T9" fmla="*/ 91 h 181"/>
              <a:gd name="T10" fmla="*/ 7 w 602"/>
              <a:gd name="T11" fmla="*/ 94 h 181"/>
              <a:gd name="T12" fmla="*/ 4 w 602"/>
              <a:gd name="T13" fmla="*/ 97 h 181"/>
              <a:gd name="T14" fmla="*/ 1 w 602"/>
              <a:gd name="T15" fmla="*/ 101 h 181"/>
              <a:gd name="T16" fmla="*/ 0 w 602"/>
              <a:gd name="T17" fmla="*/ 106 h 181"/>
              <a:gd name="T18" fmla="*/ 0 w 602"/>
              <a:gd name="T19" fmla="*/ 181 h 181"/>
              <a:gd name="T20" fmla="*/ 602 w 602"/>
              <a:gd name="T21" fmla="*/ 181 h 181"/>
              <a:gd name="T22" fmla="*/ 602 w 602"/>
              <a:gd name="T23" fmla="*/ 106 h 181"/>
              <a:gd name="T24" fmla="*/ 600 w 602"/>
              <a:gd name="T25" fmla="*/ 101 h 181"/>
              <a:gd name="T26" fmla="*/ 598 w 602"/>
              <a:gd name="T27" fmla="*/ 97 h 181"/>
              <a:gd name="T28" fmla="*/ 595 w 602"/>
              <a:gd name="T29" fmla="*/ 94 h 181"/>
              <a:gd name="T30" fmla="*/ 591 w 602"/>
              <a:gd name="T31" fmla="*/ 9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02" h="181">
                <a:moveTo>
                  <a:pt x="591" y="91"/>
                </a:moveTo>
                <a:lnTo>
                  <a:pt x="572" y="86"/>
                </a:lnTo>
                <a:lnTo>
                  <a:pt x="301" y="0"/>
                </a:lnTo>
                <a:lnTo>
                  <a:pt x="31" y="86"/>
                </a:lnTo>
                <a:lnTo>
                  <a:pt x="11" y="91"/>
                </a:lnTo>
                <a:lnTo>
                  <a:pt x="7" y="94"/>
                </a:lnTo>
                <a:lnTo>
                  <a:pt x="4" y="97"/>
                </a:lnTo>
                <a:lnTo>
                  <a:pt x="1" y="101"/>
                </a:lnTo>
                <a:lnTo>
                  <a:pt x="0" y="106"/>
                </a:lnTo>
                <a:lnTo>
                  <a:pt x="0" y="181"/>
                </a:lnTo>
                <a:lnTo>
                  <a:pt x="602" y="181"/>
                </a:lnTo>
                <a:lnTo>
                  <a:pt x="602" y="106"/>
                </a:lnTo>
                <a:lnTo>
                  <a:pt x="600" y="101"/>
                </a:lnTo>
                <a:lnTo>
                  <a:pt x="598" y="97"/>
                </a:lnTo>
                <a:lnTo>
                  <a:pt x="595" y="94"/>
                </a:lnTo>
                <a:lnTo>
                  <a:pt x="591" y="91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" name="Freeform 2631">
            <a:extLst>
              <a:ext uri="{FF2B5EF4-FFF2-40B4-BE49-F238E27FC236}">
                <a16:creationId xmlns:a16="http://schemas.microsoft.com/office/drawing/2014/main" id="{B58160FE-D4FF-CB9D-F483-9E24BC4E0A3A}"/>
              </a:ext>
            </a:extLst>
          </p:cNvPr>
          <p:cNvSpPr>
            <a:spLocks/>
          </p:cNvSpPr>
          <p:nvPr/>
        </p:nvSpPr>
        <p:spPr bwMode="auto">
          <a:xfrm>
            <a:off x="3046799" y="2709051"/>
            <a:ext cx="160780" cy="24117"/>
          </a:xfrm>
          <a:custGeom>
            <a:avLst/>
            <a:gdLst>
              <a:gd name="T0" fmla="*/ 0 w 602"/>
              <a:gd name="T1" fmla="*/ 75 h 91"/>
              <a:gd name="T2" fmla="*/ 1 w 602"/>
              <a:gd name="T3" fmla="*/ 79 h 91"/>
              <a:gd name="T4" fmla="*/ 1 w 602"/>
              <a:gd name="T5" fmla="*/ 81 h 91"/>
              <a:gd name="T6" fmla="*/ 4 w 602"/>
              <a:gd name="T7" fmla="*/ 84 h 91"/>
              <a:gd name="T8" fmla="*/ 5 w 602"/>
              <a:gd name="T9" fmla="*/ 86 h 91"/>
              <a:gd name="T10" fmla="*/ 7 w 602"/>
              <a:gd name="T11" fmla="*/ 87 h 91"/>
              <a:gd name="T12" fmla="*/ 10 w 602"/>
              <a:gd name="T13" fmla="*/ 90 h 91"/>
              <a:gd name="T14" fmla="*/ 12 w 602"/>
              <a:gd name="T15" fmla="*/ 91 h 91"/>
              <a:gd name="T16" fmla="*/ 16 w 602"/>
              <a:gd name="T17" fmla="*/ 91 h 91"/>
              <a:gd name="T18" fmla="*/ 586 w 602"/>
              <a:gd name="T19" fmla="*/ 91 h 91"/>
              <a:gd name="T20" fmla="*/ 589 w 602"/>
              <a:gd name="T21" fmla="*/ 90 h 91"/>
              <a:gd name="T22" fmla="*/ 592 w 602"/>
              <a:gd name="T23" fmla="*/ 90 h 91"/>
              <a:gd name="T24" fmla="*/ 595 w 602"/>
              <a:gd name="T25" fmla="*/ 87 h 91"/>
              <a:gd name="T26" fmla="*/ 597 w 602"/>
              <a:gd name="T27" fmla="*/ 86 h 91"/>
              <a:gd name="T28" fmla="*/ 598 w 602"/>
              <a:gd name="T29" fmla="*/ 84 h 91"/>
              <a:gd name="T30" fmla="*/ 600 w 602"/>
              <a:gd name="T31" fmla="*/ 81 h 91"/>
              <a:gd name="T32" fmla="*/ 600 w 602"/>
              <a:gd name="T33" fmla="*/ 79 h 91"/>
              <a:gd name="T34" fmla="*/ 602 w 602"/>
              <a:gd name="T35" fmla="*/ 75 h 91"/>
              <a:gd name="T36" fmla="*/ 602 w 602"/>
              <a:gd name="T37" fmla="*/ 0 h 91"/>
              <a:gd name="T38" fmla="*/ 0 w 602"/>
              <a:gd name="T39" fmla="*/ 0 h 91"/>
              <a:gd name="T40" fmla="*/ 0 w 602"/>
              <a:gd name="T41" fmla="*/ 75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02" h="91">
                <a:moveTo>
                  <a:pt x="0" y="75"/>
                </a:moveTo>
                <a:lnTo>
                  <a:pt x="1" y="79"/>
                </a:lnTo>
                <a:lnTo>
                  <a:pt x="1" y="81"/>
                </a:lnTo>
                <a:lnTo>
                  <a:pt x="4" y="84"/>
                </a:lnTo>
                <a:lnTo>
                  <a:pt x="5" y="86"/>
                </a:lnTo>
                <a:lnTo>
                  <a:pt x="7" y="87"/>
                </a:lnTo>
                <a:lnTo>
                  <a:pt x="10" y="90"/>
                </a:lnTo>
                <a:lnTo>
                  <a:pt x="12" y="91"/>
                </a:lnTo>
                <a:lnTo>
                  <a:pt x="16" y="91"/>
                </a:lnTo>
                <a:lnTo>
                  <a:pt x="586" y="91"/>
                </a:lnTo>
                <a:lnTo>
                  <a:pt x="589" y="90"/>
                </a:lnTo>
                <a:lnTo>
                  <a:pt x="592" y="90"/>
                </a:lnTo>
                <a:lnTo>
                  <a:pt x="595" y="87"/>
                </a:lnTo>
                <a:lnTo>
                  <a:pt x="597" y="86"/>
                </a:lnTo>
                <a:lnTo>
                  <a:pt x="598" y="84"/>
                </a:lnTo>
                <a:lnTo>
                  <a:pt x="600" y="81"/>
                </a:lnTo>
                <a:lnTo>
                  <a:pt x="600" y="79"/>
                </a:lnTo>
                <a:lnTo>
                  <a:pt x="602" y="75"/>
                </a:lnTo>
                <a:lnTo>
                  <a:pt x="602" y="0"/>
                </a:lnTo>
                <a:lnTo>
                  <a:pt x="0" y="0"/>
                </a:lnTo>
                <a:lnTo>
                  <a:pt x="0" y="75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" name="Freeform 2632">
            <a:extLst>
              <a:ext uri="{FF2B5EF4-FFF2-40B4-BE49-F238E27FC236}">
                <a16:creationId xmlns:a16="http://schemas.microsoft.com/office/drawing/2014/main" id="{403CE43F-B681-0086-99C4-CB21268330B5}"/>
              </a:ext>
            </a:extLst>
          </p:cNvPr>
          <p:cNvSpPr>
            <a:spLocks/>
          </p:cNvSpPr>
          <p:nvPr/>
        </p:nvSpPr>
        <p:spPr bwMode="auto">
          <a:xfrm>
            <a:off x="3054838" y="2491998"/>
            <a:ext cx="144702" cy="84410"/>
          </a:xfrm>
          <a:custGeom>
            <a:avLst/>
            <a:gdLst>
              <a:gd name="T0" fmla="*/ 525 w 540"/>
              <a:gd name="T1" fmla="*/ 315 h 315"/>
              <a:gd name="T2" fmla="*/ 531 w 540"/>
              <a:gd name="T3" fmla="*/ 314 h 315"/>
              <a:gd name="T4" fmla="*/ 535 w 540"/>
              <a:gd name="T5" fmla="*/ 311 h 315"/>
              <a:gd name="T6" fmla="*/ 539 w 540"/>
              <a:gd name="T7" fmla="*/ 306 h 315"/>
              <a:gd name="T8" fmla="*/ 540 w 540"/>
              <a:gd name="T9" fmla="*/ 300 h 315"/>
              <a:gd name="T10" fmla="*/ 539 w 540"/>
              <a:gd name="T11" fmla="*/ 274 h 315"/>
              <a:gd name="T12" fmla="*/ 534 w 540"/>
              <a:gd name="T13" fmla="*/ 250 h 315"/>
              <a:gd name="T14" fmla="*/ 528 w 540"/>
              <a:gd name="T15" fmla="*/ 227 h 315"/>
              <a:gd name="T16" fmla="*/ 518 w 540"/>
              <a:gd name="T17" fmla="*/ 206 h 315"/>
              <a:gd name="T18" fmla="*/ 507 w 540"/>
              <a:gd name="T19" fmla="*/ 186 h 315"/>
              <a:gd name="T20" fmla="*/ 492 w 540"/>
              <a:gd name="T21" fmla="*/ 169 h 315"/>
              <a:gd name="T22" fmla="*/ 477 w 540"/>
              <a:gd name="T23" fmla="*/ 152 h 315"/>
              <a:gd name="T24" fmla="*/ 460 w 540"/>
              <a:gd name="T25" fmla="*/ 137 h 315"/>
              <a:gd name="T26" fmla="*/ 421 w 540"/>
              <a:gd name="T27" fmla="*/ 111 h 315"/>
              <a:gd name="T28" fmla="*/ 378 w 540"/>
              <a:gd name="T29" fmla="*/ 93 h 315"/>
              <a:gd name="T30" fmla="*/ 333 w 540"/>
              <a:gd name="T31" fmla="*/ 80 h 315"/>
              <a:gd name="T32" fmla="*/ 285 w 540"/>
              <a:gd name="T33" fmla="*/ 75 h 315"/>
              <a:gd name="T34" fmla="*/ 284 w 540"/>
              <a:gd name="T35" fmla="*/ 11 h 315"/>
              <a:gd name="T36" fmla="*/ 282 w 540"/>
              <a:gd name="T37" fmla="*/ 7 h 315"/>
              <a:gd name="T38" fmla="*/ 279 w 540"/>
              <a:gd name="T39" fmla="*/ 2 h 315"/>
              <a:gd name="T40" fmla="*/ 273 w 540"/>
              <a:gd name="T41" fmla="*/ 0 h 315"/>
              <a:gd name="T42" fmla="*/ 267 w 540"/>
              <a:gd name="T43" fmla="*/ 0 h 315"/>
              <a:gd name="T44" fmla="*/ 261 w 540"/>
              <a:gd name="T45" fmla="*/ 2 h 315"/>
              <a:gd name="T46" fmla="*/ 258 w 540"/>
              <a:gd name="T47" fmla="*/ 7 h 315"/>
              <a:gd name="T48" fmla="*/ 256 w 540"/>
              <a:gd name="T49" fmla="*/ 11 h 315"/>
              <a:gd name="T50" fmla="*/ 255 w 540"/>
              <a:gd name="T51" fmla="*/ 75 h 315"/>
              <a:gd name="T52" fmla="*/ 207 w 540"/>
              <a:gd name="T53" fmla="*/ 80 h 315"/>
              <a:gd name="T54" fmla="*/ 162 w 540"/>
              <a:gd name="T55" fmla="*/ 93 h 315"/>
              <a:gd name="T56" fmla="*/ 119 w 540"/>
              <a:gd name="T57" fmla="*/ 111 h 315"/>
              <a:gd name="T58" fmla="*/ 79 w 540"/>
              <a:gd name="T59" fmla="*/ 137 h 315"/>
              <a:gd name="T60" fmla="*/ 63 w 540"/>
              <a:gd name="T61" fmla="*/ 152 h 315"/>
              <a:gd name="T62" fmla="*/ 48 w 540"/>
              <a:gd name="T63" fmla="*/ 169 h 315"/>
              <a:gd name="T64" fmla="*/ 33 w 540"/>
              <a:gd name="T65" fmla="*/ 186 h 315"/>
              <a:gd name="T66" fmla="*/ 22 w 540"/>
              <a:gd name="T67" fmla="*/ 206 h 315"/>
              <a:gd name="T68" fmla="*/ 12 w 540"/>
              <a:gd name="T69" fmla="*/ 227 h 315"/>
              <a:gd name="T70" fmla="*/ 6 w 540"/>
              <a:gd name="T71" fmla="*/ 250 h 315"/>
              <a:gd name="T72" fmla="*/ 1 w 540"/>
              <a:gd name="T73" fmla="*/ 274 h 315"/>
              <a:gd name="T74" fmla="*/ 0 w 540"/>
              <a:gd name="T75" fmla="*/ 300 h 315"/>
              <a:gd name="T76" fmla="*/ 1 w 540"/>
              <a:gd name="T77" fmla="*/ 306 h 315"/>
              <a:gd name="T78" fmla="*/ 5 w 540"/>
              <a:gd name="T79" fmla="*/ 311 h 315"/>
              <a:gd name="T80" fmla="*/ 9 w 540"/>
              <a:gd name="T81" fmla="*/ 314 h 315"/>
              <a:gd name="T82" fmla="*/ 14 w 540"/>
              <a:gd name="T83" fmla="*/ 315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540" h="315">
                <a:moveTo>
                  <a:pt x="14" y="315"/>
                </a:moveTo>
                <a:lnTo>
                  <a:pt x="525" y="315"/>
                </a:lnTo>
                <a:lnTo>
                  <a:pt x="529" y="315"/>
                </a:lnTo>
                <a:lnTo>
                  <a:pt x="531" y="314"/>
                </a:lnTo>
                <a:lnTo>
                  <a:pt x="533" y="313"/>
                </a:lnTo>
                <a:lnTo>
                  <a:pt x="535" y="311"/>
                </a:lnTo>
                <a:lnTo>
                  <a:pt x="537" y="308"/>
                </a:lnTo>
                <a:lnTo>
                  <a:pt x="539" y="306"/>
                </a:lnTo>
                <a:lnTo>
                  <a:pt x="540" y="303"/>
                </a:lnTo>
                <a:lnTo>
                  <a:pt x="540" y="300"/>
                </a:lnTo>
                <a:lnTo>
                  <a:pt x="540" y="286"/>
                </a:lnTo>
                <a:lnTo>
                  <a:pt x="539" y="274"/>
                </a:lnTo>
                <a:lnTo>
                  <a:pt x="537" y="262"/>
                </a:lnTo>
                <a:lnTo>
                  <a:pt x="534" y="250"/>
                </a:lnTo>
                <a:lnTo>
                  <a:pt x="531" y="239"/>
                </a:lnTo>
                <a:lnTo>
                  <a:pt x="528" y="227"/>
                </a:lnTo>
                <a:lnTo>
                  <a:pt x="523" y="217"/>
                </a:lnTo>
                <a:lnTo>
                  <a:pt x="518" y="206"/>
                </a:lnTo>
                <a:lnTo>
                  <a:pt x="512" y="196"/>
                </a:lnTo>
                <a:lnTo>
                  <a:pt x="507" y="186"/>
                </a:lnTo>
                <a:lnTo>
                  <a:pt x="500" y="177"/>
                </a:lnTo>
                <a:lnTo>
                  <a:pt x="492" y="169"/>
                </a:lnTo>
                <a:lnTo>
                  <a:pt x="486" y="160"/>
                </a:lnTo>
                <a:lnTo>
                  <a:pt x="477" y="152"/>
                </a:lnTo>
                <a:lnTo>
                  <a:pt x="469" y="144"/>
                </a:lnTo>
                <a:lnTo>
                  <a:pt x="460" y="137"/>
                </a:lnTo>
                <a:lnTo>
                  <a:pt x="442" y="123"/>
                </a:lnTo>
                <a:lnTo>
                  <a:pt x="421" y="111"/>
                </a:lnTo>
                <a:lnTo>
                  <a:pt x="400" y="101"/>
                </a:lnTo>
                <a:lnTo>
                  <a:pt x="378" y="93"/>
                </a:lnTo>
                <a:lnTo>
                  <a:pt x="356" y="86"/>
                </a:lnTo>
                <a:lnTo>
                  <a:pt x="333" y="80"/>
                </a:lnTo>
                <a:lnTo>
                  <a:pt x="308" y="77"/>
                </a:lnTo>
                <a:lnTo>
                  <a:pt x="285" y="75"/>
                </a:lnTo>
                <a:lnTo>
                  <a:pt x="285" y="14"/>
                </a:lnTo>
                <a:lnTo>
                  <a:pt x="284" y="11"/>
                </a:lnTo>
                <a:lnTo>
                  <a:pt x="284" y="9"/>
                </a:lnTo>
                <a:lnTo>
                  <a:pt x="282" y="7"/>
                </a:lnTo>
                <a:lnTo>
                  <a:pt x="281" y="4"/>
                </a:lnTo>
                <a:lnTo>
                  <a:pt x="279" y="2"/>
                </a:lnTo>
                <a:lnTo>
                  <a:pt x="275" y="1"/>
                </a:lnTo>
                <a:lnTo>
                  <a:pt x="273" y="0"/>
                </a:lnTo>
                <a:lnTo>
                  <a:pt x="270" y="0"/>
                </a:lnTo>
                <a:lnTo>
                  <a:pt x="267" y="0"/>
                </a:lnTo>
                <a:lnTo>
                  <a:pt x="264" y="1"/>
                </a:lnTo>
                <a:lnTo>
                  <a:pt x="261" y="2"/>
                </a:lnTo>
                <a:lnTo>
                  <a:pt x="259" y="4"/>
                </a:lnTo>
                <a:lnTo>
                  <a:pt x="258" y="7"/>
                </a:lnTo>
                <a:lnTo>
                  <a:pt x="256" y="9"/>
                </a:lnTo>
                <a:lnTo>
                  <a:pt x="256" y="11"/>
                </a:lnTo>
                <a:lnTo>
                  <a:pt x="255" y="14"/>
                </a:lnTo>
                <a:lnTo>
                  <a:pt x="255" y="75"/>
                </a:lnTo>
                <a:lnTo>
                  <a:pt x="231" y="77"/>
                </a:lnTo>
                <a:lnTo>
                  <a:pt x="207" y="80"/>
                </a:lnTo>
                <a:lnTo>
                  <a:pt x="184" y="86"/>
                </a:lnTo>
                <a:lnTo>
                  <a:pt x="162" y="93"/>
                </a:lnTo>
                <a:lnTo>
                  <a:pt x="140" y="101"/>
                </a:lnTo>
                <a:lnTo>
                  <a:pt x="119" y="111"/>
                </a:lnTo>
                <a:lnTo>
                  <a:pt x="98" y="123"/>
                </a:lnTo>
                <a:lnTo>
                  <a:pt x="79" y="137"/>
                </a:lnTo>
                <a:lnTo>
                  <a:pt x="71" y="144"/>
                </a:lnTo>
                <a:lnTo>
                  <a:pt x="63" y="152"/>
                </a:lnTo>
                <a:lnTo>
                  <a:pt x="54" y="160"/>
                </a:lnTo>
                <a:lnTo>
                  <a:pt x="48" y="169"/>
                </a:lnTo>
                <a:lnTo>
                  <a:pt x="40" y="177"/>
                </a:lnTo>
                <a:lnTo>
                  <a:pt x="33" y="186"/>
                </a:lnTo>
                <a:lnTo>
                  <a:pt x="28" y="196"/>
                </a:lnTo>
                <a:lnTo>
                  <a:pt x="22" y="206"/>
                </a:lnTo>
                <a:lnTo>
                  <a:pt x="17" y="217"/>
                </a:lnTo>
                <a:lnTo>
                  <a:pt x="12" y="227"/>
                </a:lnTo>
                <a:lnTo>
                  <a:pt x="9" y="239"/>
                </a:lnTo>
                <a:lnTo>
                  <a:pt x="6" y="250"/>
                </a:lnTo>
                <a:lnTo>
                  <a:pt x="3" y="262"/>
                </a:lnTo>
                <a:lnTo>
                  <a:pt x="1" y="274"/>
                </a:lnTo>
                <a:lnTo>
                  <a:pt x="0" y="286"/>
                </a:lnTo>
                <a:lnTo>
                  <a:pt x="0" y="300"/>
                </a:lnTo>
                <a:lnTo>
                  <a:pt x="0" y="303"/>
                </a:lnTo>
                <a:lnTo>
                  <a:pt x="1" y="306"/>
                </a:lnTo>
                <a:lnTo>
                  <a:pt x="2" y="308"/>
                </a:lnTo>
                <a:lnTo>
                  <a:pt x="5" y="311"/>
                </a:lnTo>
                <a:lnTo>
                  <a:pt x="7" y="313"/>
                </a:lnTo>
                <a:lnTo>
                  <a:pt x="9" y="314"/>
                </a:lnTo>
                <a:lnTo>
                  <a:pt x="11" y="315"/>
                </a:lnTo>
                <a:lnTo>
                  <a:pt x="14" y="315"/>
                </a:lnTo>
                <a:lnTo>
                  <a:pt x="14" y="315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" name="Freeform 2623">
            <a:extLst>
              <a:ext uri="{FF2B5EF4-FFF2-40B4-BE49-F238E27FC236}">
                <a16:creationId xmlns:a16="http://schemas.microsoft.com/office/drawing/2014/main" id="{527D7D25-714B-ABCB-B947-8A4F3B82F52A}"/>
              </a:ext>
            </a:extLst>
          </p:cNvPr>
          <p:cNvSpPr>
            <a:spLocks/>
          </p:cNvSpPr>
          <p:nvPr/>
        </p:nvSpPr>
        <p:spPr bwMode="auto">
          <a:xfrm>
            <a:off x="3054201" y="2583405"/>
            <a:ext cx="71012" cy="22778"/>
          </a:xfrm>
          <a:custGeom>
            <a:avLst/>
            <a:gdLst>
              <a:gd name="T0" fmla="*/ 14 w 263"/>
              <a:gd name="T1" fmla="*/ 0 h 84"/>
              <a:gd name="T2" fmla="*/ 11 w 263"/>
              <a:gd name="T3" fmla="*/ 1 h 84"/>
              <a:gd name="T4" fmla="*/ 9 w 263"/>
              <a:gd name="T5" fmla="*/ 2 h 84"/>
              <a:gd name="T6" fmla="*/ 7 w 263"/>
              <a:gd name="T7" fmla="*/ 4 h 84"/>
              <a:gd name="T8" fmla="*/ 5 w 263"/>
              <a:gd name="T9" fmla="*/ 6 h 84"/>
              <a:gd name="T10" fmla="*/ 2 w 263"/>
              <a:gd name="T11" fmla="*/ 8 h 84"/>
              <a:gd name="T12" fmla="*/ 1 w 263"/>
              <a:gd name="T13" fmla="*/ 10 h 84"/>
              <a:gd name="T14" fmla="*/ 0 w 263"/>
              <a:gd name="T15" fmla="*/ 12 h 84"/>
              <a:gd name="T16" fmla="*/ 0 w 263"/>
              <a:gd name="T17" fmla="*/ 16 h 84"/>
              <a:gd name="T18" fmla="*/ 0 w 263"/>
              <a:gd name="T19" fmla="*/ 84 h 84"/>
              <a:gd name="T20" fmla="*/ 263 w 263"/>
              <a:gd name="T21" fmla="*/ 0 h 84"/>
              <a:gd name="T22" fmla="*/ 14 w 263"/>
              <a:gd name="T23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3" h="84">
                <a:moveTo>
                  <a:pt x="14" y="0"/>
                </a:moveTo>
                <a:lnTo>
                  <a:pt x="11" y="1"/>
                </a:lnTo>
                <a:lnTo>
                  <a:pt x="9" y="2"/>
                </a:lnTo>
                <a:lnTo>
                  <a:pt x="7" y="4"/>
                </a:lnTo>
                <a:lnTo>
                  <a:pt x="5" y="6"/>
                </a:lnTo>
                <a:lnTo>
                  <a:pt x="2" y="8"/>
                </a:lnTo>
                <a:lnTo>
                  <a:pt x="1" y="10"/>
                </a:lnTo>
                <a:lnTo>
                  <a:pt x="0" y="12"/>
                </a:lnTo>
                <a:lnTo>
                  <a:pt x="0" y="16"/>
                </a:lnTo>
                <a:lnTo>
                  <a:pt x="0" y="84"/>
                </a:lnTo>
                <a:lnTo>
                  <a:pt x="263" y="0"/>
                </a:lnTo>
                <a:lnTo>
                  <a:pt x="14" y="0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" name="Freeform 2624">
            <a:extLst>
              <a:ext uri="{FF2B5EF4-FFF2-40B4-BE49-F238E27FC236}">
                <a16:creationId xmlns:a16="http://schemas.microsoft.com/office/drawing/2014/main" id="{43AD8DA7-6E94-D007-6EB0-B6A270AF93A7}"/>
              </a:ext>
            </a:extLst>
          </p:cNvPr>
          <p:cNvSpPr>
            <a:spLocks/>
          </p:cNvSpPr>
          <p:nvPr/>
        </p:nvSpPr>
        <p:spPr bwMode="auto">
          <a:xfrm>
            <a:off x="3129232" y="2583405"/>
            <a:ext cx="69671" cy="22778"/>
          </a:xfrm>
          <a:custGeom>
            <a:avLst/>
            <a:gdLst>
              <a:gd name="T0" fmla="*/ 248 w 264"/>
              <a:gd name="T1" fmla="*/ 0 h 84"/>
              <a:gd name="T2" fmla="*/ 0 w 264"/>
              <a:gd name="T3" fmla="*/ 0 h 84"/>
              <a:gd name="T4" fmla="*/ 264 w 264"/>
              <a:gd name="T5" fmla="*/ 84 h 84"/>
              <a:gd name="T6" fmla="*/ 264 w 264"/>
              <a:gd name="T7" fmla="*/ 16 h 84"/>
              <a:gd name="T8" fmla="*/ 263 w 264"/>
              <a:gd name="T9" fmla="*/ 12 h 84"/>
              <a:gd name="T10" fmla="*/ 262 w 264"/>
              <a:gd name="T11" fmla="*/ 10 h 84"/>
              <a:gd name="T12" fmla="*/ 260 w 264"/>
              <a:gd name="T13" fmla="*/ 8 h 84"/>
              <a:gd name="T14" fmla="*/ 258 w 264"/>
              <a:gd name="T15" fmla="*/ 6 h 84"/>
              <a:gd name="T16" fmla="*/ 256 w 264"/>
              <a:gd name="T17" fmla="*/ 4 h 84"/>
              <a:gd name="T18" fmla="*/ 254 w 264"/>
              <a:gd name="T19" fmla="*/ 2 h 84"/>
              <a:gd name="T20" fmla="*/ 252 w 264"/>
              <a:gd name="T21" fmla="*/ 1 h 84"/>
              <a:gd name="T22" fmla="*/ 248 w 264"/>
              <a:gd name="T23" fmla="*/ 1 h 84"/>
              <a:gd name="T24" fmla="*/ 248 w 264"/>
              <a:gd name="T25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4" h="84">
                <a:moveTo>
                  <a:pt x="248" y="0"/>
                </a:moveTo>
                <a:lnTo>
                  <a:pt x="0" y="0"/>
                </a:lnTo>
                <a:lnTo>
                  <a:pt x="264" y="84"/>
                </a:lnTo>
                <a:lnTo>
                  <a:pt x="264" y="16"/>
                </a:lnTo>
                <a:lnTo>
                  <a:pt x="263" y="12"/>
                </a:lnTo>
                <a:lnTo>
                  <a:pt x="262" y="10"/>
                </a:lnTo>
                <a:lnTo>
                  <a:pt x="260" y="8"/>
                </a:lnTo>
                <a:lnTo>
                  <a:pt x="258" y="6"/>
                </a:lnTo>
                <a:lnTo>
                  <a:pt x="256" y="4"/>
                </a:lnTo>
                <a:lnTo>
                  <a:pt x="254" y="2"/>
                </a:lnTo>
                <a:lnTo>
                  <a:pt x="252" y="1"/>
                </a:lnTo>
                <a:lnTo>
                  <a:pt x="248" y="1"/>
                </a:lnTo>
                <a:lnTo>
                  <a:pt x="248" y="0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" name="Rectangle 2625">
            <a:extLst>
              <a:ext uri="{FF2B5EF4-FFF2-40B4-BE49-F238E27FC236}">
                <a16:creationId xmlns:a16="http://schemas.microsoft.com/office/drawing/2014/main" id="{5D701BAB-6AD7-E527-814A-49C97F70E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0040" y="2644052"/>
            <a:ext cx="32156" cy="56273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2" name="Rectangle 2627">
            <a:extLst>
              <a:ext uri="{FF2B5EF4-FFF2-40B4-BE49-F238E27FC236}">
                <a16:creationId xmlns:a16="http://schemas.microsoft.com/office/drawing/2014/main" id="{9C3FFA3E-7AF1-C7C6-02F4-BC846CBFD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7884" y="2644052"/>
            <a:ext cx="24117" cy="56273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3" name="Rectangle 2628">
            <a:extLst>
              <a:ext uri="{FF2B5EF4-FFF2-40B4-BE49-F238E27FC236}">
                <a16:creationId xmlns:a16="http://schemas.microsoft.com/office/drawing/2014/main" id="{6EB64AA7-9107-1A82-E4E5-4831A6A89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0235" y="2644052"/>
            <a:ext cx="24117" cy="56273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" name="Rectangle 2630">
            <a:extLst>
              <a:ext uri="{FF2B5EF4-FFF2-40B4-BE49-F238E27FC236}">
                <a16:creationId xmlns:a16="http://schemas.microsoft.com/office/drawing/2014/main" id="{C37FB557-936A-970F-800A-5560F96AA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5728" y="2644052"/>
            <a:ext cx="24117" cy="56273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5" name="TextBox 9">
            <a:extLst>
              <a:ext uri="{FF2B5EF4-FFF2-40B4-BE49-F238E27FC236}">
                <a16:creationId xmlns:a16="http://schemas.microsoft.com/office/drawing/2014/main" id="{01C21718-24A2-C936-192D-983F4C476619}"/>
              </a:ext>
            </a:extLst>
          </p:cNvPr>
          <p:cNvSpPr txBox="1"/>
          <p:nvPr/>
        </p:nvSpPr>
        <p:spPr>
          <a:xfrm>
            <a:off x="3375700" y="2568692"/>
            <a:ext cx="799514" cy="18466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1200" b="1" dirty="0">
                <a:cs typeface="Segoe UI" panose="020B0502040204020203" pitchFamily="34" charset="0"/>
              </a:rPr>
              <a:t>FORMATION</a:t>
            </a:r>
          </a:p>
        </p:txBody>
      </p:sp>
      <p:cxnSp>
        <p:nvCxnSpPr>
          <p:cNvPr id="256" name="Straight Connector 13">
            <a:extLst>
              <a:ext uri="{FF2B5EF4-FFF2-40B4-BE49-F238E27FC236}">
                <a16:creationId xmlns:a16="http://schemas.microsoft.com/office/drawing/2014/main" id="{BD5BA0F6-C4E4-C0FB-31B0-0D9C45FF3C12}"/>
              </a:ext>
            </a:extLst>
          </p:cNvPr>
          <p:cNvCxnSpPr>
            <a:cxnSpLocks/>
          </p:cNvCxnSpPr>
          <p:nvPr/>
        </p:nvCxnSpPr>
        <p:spPr>
          <a:xfrm>
            <a:off x="2983479" y="2966164"/>
            <a:ext cx="0" cy="64082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33">
            <a:extLst>
              <a:ext uri="{FF2B5EF4-FFF2-40B4-BE49-F238E27FC236}">
                <a16:creationId xmlns:a16="http://schemas.microsoft.com/office/drawing/2014/main" id="{218EF10D-8A36-CE64-5F10-CCF1512875B9}"/>
              </a:ext>
            </a:extLst>
          </p:cNvPr>
          <p:cNvSpPr txBox="1"/>
          <p:nvPr/>
        </p:nvSpPr>
        <p:spPr>
          <a:xfrm>
            <a:off x="3340554" y="2885964"/>
            <a:ext cx="230832" cy="1384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900" b="1" dirty="0">
                <a:solidFill>
                  <a:srgbClr val="FF0066"/>
                </a:solidFill>
                <a:cs typeface="Segoe UI" panose="020B0502040204020203" pitchFamily="34" charset="0"/>
              </a:rPr>
              <a:t>2005</a:t>
            </a:r>
          </a:p>
        </p:txBody>
      </p:sp>
      <p:sp>
        <p:nvSpPr>
          <p:cNvPr id="258" name="TextBox 34">
            <a:extLst>
              <a:ext uri="{FF2B5EF4-FFF2-40B4-BE49-F238E27FC236}">
                <a16:creationId xmlns:a16="http://schemas.microsoft.com/office/drawing/2014/main" id="{8FEBD1C4-1678-26DE-4F84-CA8460AF3E1B}"/>
              </a:ext>
            </a:extLst>
          </p:cNvPr>
          <p:cNvSpPr txBox="1"/>
          <p:nvPr/>
        </p:nvSpPr>
        <p:spPr>
          <a:xfrm flipH="1">
            <a:off x="3768613" y="2885964"/>
            <a:ext cx="288309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b="1" i="1" dirty="0">
                <a:solidFill>
                  <a:srgbClr val="FF0066"/>
                </a:solidFill>
                <a:cs typeface="Segoe UI" panose="020B0502040204020203" pitchFamily="34" charset="0"/>
              </a:rPr>
              <a:t>Ecole de Maquillage de Paris</a:t>
            </a:r>
          </a:p>
          <a:p>
            <a:pPr>
              <a:spcAft>
                <a:spcPts val="200"/>
              </a:spcAft>
            </a:pPr>
            <a:r>
              <a:rPr lang="fr-FR" sz="1000" dirty="0"/>
              <a:t>Diplôme professionnel de maquilleuse artistique</a:t>
            </a:r>
            <a:endParaRPr lang="en-US" sz="1000" i="1" dirty="0">
              <a:cs typeface="Segoe UI" panose="020B0502040204020203" pitchFamily="34" charset="0"/>
            </a:endParaRPr>
          </a:p>
        </p:txBody>
      </p:sp>
      <p:sp>
        <p:nvSpPr>
          <p:cNvPr id="259" name="Oval 36">
            <a:extLst>
              <a:ext uri="{FF2B5EF4-FFF2-40B4-BE49-F238E27FC236}">
                <a16:creationId xmlns:a16="http://schemas.microsoft.com/office/drawing/2014/main" id="{9EB479AF-E271-D9E0-0452-36E33A5AA541}"/>
              </a:ext>
            </a:extLst>
          </p:cNvPr>
          <p:cNvSpPr/>
          <p:nvPr/>
        </p:nvSpPr>
        <p:spPr>
          <a:xfrm>
            <a:off x="2956232" y="2918120"/>
            <a:ext cx="54494" cy="48044"/>
          </a:xfrm>
          <a:prstGeom prst="ellipse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TextBox 39">
            <a:extLst>
              <a:ext uri="{FF2B5EF4-FFF2-40B4-BE49-F238E27FC236}">
                <a16:creationId xmlns:a16="http://schemas.microsoft.com/office/drawing/2014/main" id="{A1C8512A-037E-E70E-B0F7-1DA508DBC7D6}"/>
              </a:ext>
            </a:extLst>
          </p:cNvPr>
          <p:cNvSpPr txBox="1"/>
          <p:nvPr/>
        </p:nvSpPr>
        <p:spPr>
          <a:xfrm>
            <a:off x="3340554" y="3304313"/>
            <a:ext cx="230832" cy="1384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900" b="1" dirty="0">
                <a:solidFill>
                  <a:srgbClr val="FF0066"/>
                </a:solidFill>
                <a:cs typeface="Segoe UI" panose="020B0502040204020203" pitchFamily="34" charset="0"/>
              </a:rPr>
              <a:t>2007</a:t>
            </a:r>
          </a:p>
        </p:txBody>
      </p:sp>
      <p:sp>
        <p:nvSpPr>
          <p:cNvPr id="261" name="Oval 41">
            <a:extLst>
              <a:ext uri="{FF2B5EF4-FFF2-40B4-BE49-F238E27FC236}">
                <a16:creationId xmlns:a16="http://schemas.microsoft.com/office/drawing/2014/main" id="{6EF68CDF-D34E-42A1-EA0E-9B2916C5CBCB}"/>
              </a:ext>
            </a:extLst>
          </p:cNvPr>
          <p:cNvSpPr/>
          <p:nvPr/>
        </p:nvSpPr>
        <p:spPr>
          <a:xfrm>
            <a:off x="2956232" y="3336469"/>
            <a:ext cx="54494" cy="48044"/>
          </a:xfrm>
          <a:prstGeom prst="ellipse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2" name="Straight Connector 50">
            <a:extLst>
              <a:ext uri="{FF2B5EF4-FFF2-40B4-BE49-F238E27FC236}">
                <a16:creationId xmlns:a16="http://schemas.microsoft.com/office/drawing/2014/main" id="{105EF4EE-8094-09CF-DF65-C75BDBE4AF65}"/>
              </a:ext>
            </a:extLst>
          </p:cNvPr>
          <p:cNvCxnSpPr>
            <a:cxnSpLocks/>
          </p:cNvCxnSpPr>
          <p:nvPr/>
        </p:nvCxnSpPr>
        <p:spPr>
          <a:xfrm>
            <a:off x="4512292" y="2730195"/>
            <a:ext cx="2526863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13">
            <a:extLst>
              <a:ext uri="{FF2B5EF4-FFF2-40B4-BE49-F238E27FC236}">
                <a16:creationId xmlns:a16="http://schemas.microsoft.com/office/drawing/2014/main" id="{950642D4-093E-6C7A-4355-DF950E52ACB0}"/>
              </a:ext>
            </a:extLst>
          </p:cNvPr>
          <p:cNvCxnSpPr>
            <a:cxnSpLocks/>
          </p:cNvCxnSpPr>
          <p:nvPr/>
        </p:nvCxnSpPr>
        <p:spPr>
          <a:xfrm>
            <a:off x="3004898" y="4397568"/>
            <a:ext cx="0" cy="376897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TextBox 33">
            <a:extLst>
              <a:ext uri="{FF2B5EF4-FFF2-40B4-BE49-F238E27FC236}">
                <a16:creationId xmlns:a16="http://schemas.microsoft.com/office/drawing/2014/main" id="{0737BFFE-E6D3-2021-FC28-825C1F4712F8}"/>
              </a:ext>
            </a:extLst>
          </p:cNvPr>
          <p:cNvSpPr txBox="1"/>
          <p:nvPr/>
        </p:nvSpPr>
        <p:spPr>
          <a:xfrm>
            <a:off x="3361973" y="4317368"/>
            <a:ext cx="235642" cy="2769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900" b="1" dirty="0">
                <a:solidFill>
                  <a:srgbClr val="FF0066"/>
                </a:solidFill>
                <a:cs typeface="Segoe UI" panose="020B0502040204020203" pitchFamily="34" charset="0"/>
              </a:rPr>
              <a:t>2011</a:t>
            </a:r>
            <a:br>
              <a:rPr lang="en-US" sz="900" b="1" dirty="0">
                <a:solidFill>
                  <a:srgbClr val="FF0066"/>
                </a:solidFill>
                <a:cs typeface="Segoe UI" panose="020B0502040204020203" pitchFamily="34" charset="0"/>
              </a:rPr>
            </a:br>
            <a:r>
              <a:rPr lang="en-US" sz="900" b="1" dirty="0">
                <a:solidFill>
                  <a:srgbClr val="FF0066"/>
                </a:solidFill>
                <a:cs typeface="Segoe UI" panose="020B0502040204020203" pitchFamily="34" charset="0"/>
              </a:rPr>
              <a:t>- </a:t>
            </a:r>
            <a:r>
              <a:rPr lang="en-US" sz="900" b="1" dirty="0" err="1">
                <a:solidFill>
                  <a:srgbClr val="FF0066"/>
                </a:solidFill>
                <a:cs typeface="Segoe UI" panose="020B0502040204020203" pitchFamily="34" charset="0"/>
              </a:rPr>
              <a:t>Auj</a:t>
            </a:r>
            <a:endParaRPr lang="en-US" sz="900" b="1" dirty="0">
              <a:solidFill>
                <a:srgbClr val="FF0066"/>
              </a:solidFill>
              <a:cs typeface="Segoe UI" panose="020B0502040204020203" pitchFamily="34" charset="0"/>
            </a:endParaRPr>
          </a:p>
        </p:txBody>
      </p:sp>
      <p:sp>
        <p:nvSpPr>
          <p:cNvPr id="269" name="TextBox 34">
            <a:extLst>
              <a:ext uri="{FF2B5EF4-FFF2-40B4-BE49-F238E27FC236}">
                <a16:creationId xmlns:a16="http://schemas.microsoft.com/office/drawing/2014/main" id="{6F613C7D-FA1F-C417-C021-5943AFCD99F9}"/>
              </a:ext>
            </a:extLst>
          </p:cNvPr>
          <p:cNvSpPr txBox="1"/>
          <p:nvPr/>
        </p:nvSpPr>
        <p:spPr>
          <a:xfrm flipH="1">
            <a:off x="3790031" y="4317368"/>
            <a:ext cx="3226959" cy="20005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b="1" dirty="0"/>
              <a:t>Maquilleuse principale</a:t>
            </a:r>
            <a:r>
              <a:rPr lang="fr-FR" sz="1000" dirty="0"/>
              <a:t>, Studio Ciné, Paris</a:t>
            </a:r>
          </a:p>
          <a:p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Travail en étroite collaboration avec les réalisateurs pour conceptualiser le maquillage des personnages.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Supervision d'une équipe de 5 maquilleuses pour des productions cinématographiques de grande envergure.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Gestion du budget maquillage, en sélectionnant les produits et fournisseurs appropriés.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Mise en place de formations régulières pour rester à jour sur les tendances et techniques.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Participation à la post-production pour assurer la continuité du maquillage lors des montages.</a:t>
            </a:r>
          </a:p>
          <a:p>
            <a:endParaRPr lang="fr-FR" sz="1000" dirty="0"/>
          </a:p>
        </p:txBody>
      </p:sp>
      <p:sp>
        <p:nvSpPr>
          <p:cNvPr id="270" name="Oval 36">
            <a:extLst>
              <a:ext uri="{FF2B5EF4-FFF2-40B4-BE49-F238E27FC236}">
                <a16:creationId xmlns:a16="http://schemas.microsoft.com/office/drawing/2014/main" id="{0106071C-202E-3F8B-D151-7D2E56C43862}"/>
              </a:ext>
            </a:extLst>
          </p:cNvPr>
          <p:cNvSpPr/>
          <p:nvPr/>
        </p:nvSpPr>
        <p:spPr>
          <a:xfrm>
            <a:off x="2977651" y="4349524"/>
            <a:ext cx="54494" cy="48044"/>
          </a:xfrm>
          <a:prstGeom prst="ellipse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41">
            <a:extLst>
              <a:ext uri="{FF2B5EF4-FFF2-40B4-BE49-F238E27FC236}">
                <a16:creationId xmlns:a16="http://schemas.microsoft.com/office/drawing/2014/main" id="{6BFDE771-E7A3-9076-C038-8849DB94AC06}"/>
              </a:ext>
            </a:extLst>
          </p:cNvPr>
          <p:cNvSpPr/>
          <p:nvPr/>
        </p:nvSpPr>
        <p:spPr>
          <a:xfrm>
            <a:off x="2987915" y="6422364"/>
            <a:ext cx="54494" cy="48044"/>
          </a:xfrm>
          <a:prstGeom prst="ellipse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TextBox 33">
            <a:extLst>
              <a:ext uri="{FF2B5EF4-FFF2-40B4-BE49-F238E27FC236}">
                <a16:creationId xmlns:a16="http://schemas.microsoft.com/office/drawing/2014/main" id="{6B87B8D6-5687-0197-9B18-006D16972FC8}"/>
              </a:ext>
            </a:extLst>
          </p:cNvPr>
          <p:cNvSpPr txBox="1"/>
          <p:nvPr/>
        </p:nvSpPr>
        <p:spPr>
          <a:xfrm>
            <a:off x="3341694" y="6333452"/>
            <a:ext cx="230832" cy="2769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900" b="1" dirty="0">
                <a:solidFill>
                  <a:srgbClr val="FF0066"/>
                </a:solidFill>
                <a:cs typeface="Segoe UI" panose="020B0502040204020203" pitchFamily="34" charset="0"/>
              </a:rPr>
              <a:t>2005</a:t>
            </a:r>
          </a:p>
          <a:p>
            <a:r>
              <a:rPr lang="en-US" sz="900" b="1" dirty="0">
                <a:solidFill>
                  <a:srgbClr val="FF0066"/>
                </a:solidFill>
                <a:cs typeface="Segoe UI" panose="020B0502040204020203" pitchFamily="34" charset="0"/>
              </a:rPr>
              <a:t>2011</a:t>
            </a:r>
          </a:p>
        </p:txBody>
      </p:sp>
      <p:sp>
        <p:nvSpPr>
          <p:cNvPr id="274" name="TextBox 34">
            <a:extLst>
              <a:ext uri="{FF2B5EF4-FFF2-40B4-BE49-F238E27FC236}">
                <a16:creationId xmlns:a16="http://schemas.microsoft.com/office/drawing/2014/main" id="{246A31C2-A975-D6AD-2059-DB623EDD88B5}"/>
              </a:ext>
            </a:extLst>
          </p:cNvPr>
          <p:cNvSpPr txBox="1"/>
          <p:nvPr/>
        </p:nvSpPr>
        <p:spPr>
          <a:xfrm flipH="1">
            <a:off x="3769752" y="6333452"/>
            <a:ext cx="3226959" cy="20005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b="1" dirty="0"/>
              <a:t>Maquilleuse</a:t>
            </a:r>
            <a:r>
              <a:rPr lang="fr-FR" sz="1000" dirty="0"/>
              <a:t>, Agence Beauté à l'écran, Lyon</a:t>
            </a:r>
          </a:p>
          <a:p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Maquillage de comédiens pour des productions cinématographiques, publicités et séries télévisées.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Collaboration avec des coiffeurs et stylistes pour créer une harmonie visuelle.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Contribution à la création de looks iconiques reconnus par la profession.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Gestion des urgences et retouches maquillage en temps réel lors des tournages.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Participation à des ateliers et événements pour promouvoir l'agence.</a:t>
            </a:r>
          </a:p>
          <a:p>
            <a:endParaRPr lang="fr-FR" sz="1000" dirty="0"/>
          </a:p>
        </p:txBody>
      </p:sp>
      <p:sp>
        <p:nvSpPr>
          <p:cNvPr id="277" name="Freeform 950">
            <a:extLst>
              <a:ext uri="{FF2B5EF4-FFF2-40B4-BE49-F238E27FC236}">
                <a16:creationId xmlns:a16="http://schemas.microsoft.com/office/drawing/2014/main" id="{27BF8387-6840-180A-1311-0B5B371465F2}"/>
              </a:ext>
            </a:extLst>
          </p:cNvPr>
          <p:cNvSpPr>
            <a:spLocks noEditPoints="1"/>
          </p:cNvSpPr>
          <p:nvPr/>
        </p:nvSpPr>
        <p:spPr bwMode="auto">
          <a:xfrm>
            <a:off x="782347" y="4801451"/>
            <a:ext cx="220663" cy="285750"/>
          </a:xfrm>
          <a:custGeom>
            <a:avLst/>
            <a:gdLst>
              <a:gd name="T0" fmla="*/ 542 w 553"/>
              <a:gd name="T1" fmla="*/ 205 h 722"/>
              <a:gd name="T2" fmla="*/ 323 w 553"/>
              <a:gd name="T3" fmla="*/ 313 h 722"/>
              <a:gd name="T4" fmla="*/ 312 w 553"/>
              <a:gd name="T5" fmla="*/ 306 h 722"/>
              <a:gd name="T6" fmla="*/ 315 w 553"/>
              <a:gd name="T7" fmla="*/ 293 h 722"/>
              <a:gd name="T8" fmla="*/ 444 w 553"/>
              <a:gd name="T9" fmla="*/ 289 h 722"/>
              <a:gd name="T10" fmla="*/ 455 w 553"/>
              <a:gd name="T11" fmla="*/ 297 h 722"/>
              <a:gd name="T12" fmla="*/ 452 w 553"/>
              <a:gd name="T13" fmla="*/ 310 h 722"/>
              <a:gd name="T14" fmla="*/ 444 w 553"/>
              <a:gd name="T15" fmla="*/ 433 h 722"/>
              <a:gd name="T16" fmla="*/ 315 w 553"/>
              <a:gd name="T17" fmla="*/ 430 h 722"/>
              <a:gd name="T18" fmla="*/ 312 w 553"/>
              <a:gd name="T19" fmla="*/ 417 h 722"/>
              <a:gd name="T20" fmla="*/ 323 w 553"/>
              <a:gd name="T21" fmla="*/ 409 h 722"/>
              <a:gd name="T22" fmla="*/ 452 w 553"/>
              <a:gd name="T23" fmla="*/ 413 h 722"/>
              <a:gd name="T24" fmla="*/ 455 w 553"/>
              <a:gd name="T25" fmla="*/ 426 h 722"/>
              <a:gd name="T26" fmla="*/ 444 w 553"/>
              <a:gd name="T27" fmla="*/ 433 h 722"/>
              <a:gd name="T28" fmla="*/ 318 w 553"/>
              <a:gd name="T29" fmla="*/ 577 h 722"/>
              <a:gd name="T30" fmla="*/ 311 w 553"/>
              <a:gd name="T31" fmla="*/ 566 h 722"/>
              <a:gd name="T32" fmla="*/ 318 w 553"/>
              <a:gd name="T33" fmla="*/ 555 h 722"/>
              <a:gd name="T34" fmla="*/ 449 w 553"/>
              <a:gd name="T35" fmla="*/ 555 h 722"/>
              <a:gd name="T36" fmla="*/ 456 w 553"/>
              <a:gd name="T37" fmla="*/ 566 h 722"/>
              <a:gd name="T38" fmla="*/ 449 w 553"/>
              <a:gd name="T39" fmla="*/ 577 h 722"/>
              <a:gd name="T40" fmla="*/ 194 w 553"/>
              <a:gd name="T41" fmla="*/ 325 h 722"/>
              <a:gd name="T42" fmla="*/ 181 w 553"/>
              <a:gd name="T43" fmla="*/ 327 h 722"/>
              <a:gd name="T44" fmla="*/ 129 w 553"/>
              <a:gd name="T45" fmla="*/ 275 h 722"/>
              <a:gd name="T46" fmla="*/ 132 w 553"/>
              <a:gd name="T47" fmla="*/ 262 h 722"/>
              <a:gd name="T48" fmla="*/ 145 w 553"/>
              <a:gd name="T49" fmla="*/ 260 h 722"/>
              <a:gd name="T50" fmla="*/ 253 w 553"/>
              <a:gd name="T51" fmla="*/ 232 h 722"/>
              <a:gd name="T52" fmla="*/ 267 w 553"/>
              <a:gd name="T53" fmla="*/ 230 h 722"/>
              <a:gd name="T54" fmla="*/ 274 w 553"/>
              <a:gd name="T55" fmla="*/ 240 h 722"/>
              <a:gd name="T56" fmla="*/ 271 w 553"/>
              <a:gd name="T57" fmla="*/ 386 h 722"/>
              <a:gd name="T58" fmla="*/ 186 w 553"/>
              <a:gd name="T59" fmla="*/ 465 h 722"/>
              <a:gd name="T60" fmla="*/ 132 w 553"/>
              <a:gd name="T61" fmla="*/ 415 h 722"/>
              <a:gd name="T62" fmla="*/ 129 w 553"/>
              <a:gd name="T63" fmla="*/ 403 h 722"/>
              <a:gd name="T64" fmla="*/ 140 w 553"/>
              <a:gd name="T65" fmla="*/ 395 h 722"/>
              <a:gd name="T66" fmla="*/ 186 w 553"/>
              <a:gd name="T67" fmla="*/ 436 h 722"/>
              <a:gd name="T68" fmla="*/ 262 w 553"/>
              <a:gd name="T69" fmla="*/ 365 h 722"/>
              <a:gd name="T70" fmla="*/ 273 w 553"/>
              <a:gd name="T71" fmla="*/ 372 h 722"/>
              <a:gd name="T72" fmla="*/ 271 w 553"/>
              <a:gd name="T73" fmla="*/ 386 h 722"/>
              <a:gd name="T74" fmla="*/ 190 w 553"/>
              <a:gd name="T75" fmla="*/ 601 h 722"/>
              <a:gd name="T76" fmla="*/ 178 w 553"/>
              <a:gd name="T77" fmla="*/ 599 h 722"/>
              <a:gd name="T78" fmla="*/ 128 w 553"/>
              <a:gd name="T79" fmla="*/ 545 h 722"/>
              <a:gd name="T80" fmla="*/ 136 w 553"/>
              <a:gd name="T81" fmla="*/ 533 h 722"/>
              <a:gd name="T82" fmla="*/ 149 w 553"/>
              <a:gd name="T83" fmla="*/ 535 h 722"/>
              <a:gd name="T84" fmla="*/ 258 w 553"/>
              <a:gd name="T85" fmla="*/ 502 h 722"/>
              <a:gd name="T86" fmla="*/ 271 w 553"/>
              <a:gd name="T87" fmla="*/ 505 h 722"/>
              <a:gd name="T88" fmla="*/ 273 w 553"/>
              <a:gd name="T89" fmla="*/ 518 h 722"/>
              <a:gd name="T90" fmla="*/ 357 w 553"/>
              <a:gd name="T91" fmla="*/ 3 h 722"/>
              <a:gd name="T92" fmla="*/ 12 w 553"/>
              <a:gd name="T93" fmla="*/ 0 h 722"/>
              <a:gd name="T94" fmla="*/ 1 w 553"/>
              <a:gd name="T95" fmla="*/ 7 h 722"/>
              <a:gd name="T96" fmla="*/ 1 w 553"/>
              <a:gd name="T97" fmla="*/ 715 h 722"/>
              <a:gd name="T98" fmla="*/ 12 w 553"/>
              <a:gd name="T99" fmla="*/ 722 h 722"/>
              <a:gd name="T100" fmla="*/ 550 w 553"/>
              <a:gd name="T101" fmla="*/ 719 h 722"/>
              <a:gd name="T102" fmla="*/ 553 w 553"/>
              <a:gd name="T103" fmla="*/ 205 h 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53" h="722">
                <a:moveTo>
                  <a:pt x="349" y="205"/>
                </a:moveTo>
                <a:lnTo>
                  <a:pt x="349" y="12"/>
                </a:lnTo>
                <a:lnTo>
                  <a:pt x="542" y="205"/>
                </a:lnTo>
                <a:lnTo>
                  <a:pt x="349" y="205"/>
                </a:lnTo>
                <a:close/>
                <a:moveTo>
                  <a:pt x="444" y="313"/>
                </a:moveTo>
                <a:lnTo>
                  <a:pt x="323" y="313"/>
                </a:lnTo>
                <a:lnTo>
                  <a:pt x="318" y="312"/>
                </a:lnTo>
                <a:lnTo>
                  <a:pt x="315" y="310"/>
                </a:lnTo>
                <a:lnTo>
                  <a:pt x="312" y="306"/>
                </a:lnTo>
                <a:lnTo>
                  <a:pt x="311" y="301"/>
                </a:lnTo>
                <a:lnTo>
                  <a:pt x="312" y="297"/>
                </a:lnTo>
                <a:lnTo>
                  <a:pt x="315" y="293"/>
                </a:lnTo>
                <a:lnTo>
                  <a:pt x="318" y="290"/>
                </a:lnTo>
                <a:lnTo>
                  <a:pt x="323" y="289"/>
                </a:lnTo>
                <a:lnTo>
                  <a:pt x="444" y="289"/>
                </a:lnTo>
                <a:lnTo>
                  <a:pt x="449" y="290"/>
                </a:lnTo>
                <a:lnTo>
                  <a:pt x="452" y="293"/>
                </a:lnTo>
                <a:lnTo>
                  <a:pt x="455" y="297"/>
                </a:lnTo>
                <a:lnTo>
                  <a:pt x="456" y="301"/>
                </a:lnTo>
                <a:lnTo>
                  <a:pt x="455" y="306"/>
                </a:lnTo>
                <a:lnTo>
                  <a:pt x="452" y="310"/>
                </a:lnTo>
                <a:lnTo>
                  <a:pt x="449" y="312"/>
                </a:lnTo>
                <a:lnTo>
                  <a:pt x="444" y="313"/>
                </a:lnTo>
                <a:close/>
                <a:moveTo>
                  <a:pt x="444" y="433"/>
                </a:moveTo>
                <a:lnTo>
                  <a:pt x="323" y="433"/>
                </a:lnTo>
                <a:lnTo>
                  <a:pt x="318" y="432"/>
                </a:lnTo>
                <a:lnTo>
                  <a:pt x="315" y="430"/>
                </a:lnTo>
                <a:lnTo>
                  <a:pt x="312" y="426"/>
                </a:lnTo>
                <a:lnTo>
                  <a:pt x="311" y="421"/>
                </a:lnTo>
                <a:lnTo>
                  <a:pt x="312" y="417"/>
                </a:lnTo>
                <a:lnTo>
                  <a:pt x="315" y="413"/>
                </a:lnTo>
                <a:lnTo>
                  <a:pt x="318" y="410"/>
                </a:lnTo>
                <a:lnTo>
                  <a:pt x="323" y="409"/>
                </a:lnTo>
                <a:lnTo>
                  <a:pt x="444" y="409"/>
                </a:lnTo>
                <a:lnTo>
                  <a:pt x="449" y="410"/>
                </a:lnTo>
                <a:lnTo>
                  <a:pt x="452" y="413"/>
                </a:lnTo>
                <a:lnTo>
                  <a:pt x="455" y="417"/>
                </a:lnTo>
                <a:lnTo>
                  <a:pt x="456" y="421"/>
                </a:lnTo>
                <a:lnTo>
                  <a:pt x="455" y="426"/>
                </a:lnTo>
                <a:lnTo>
                  <a:pt x="452" y="430"/>
                </a:lnTo>
                <a:lnTo>
                  <a:pt x="449" y="432"/>
                </a:lnTo>
                <a:lnTo>
                  <a:pt x="444" y="433"/>
                </a:lnTo>
                <a:close/>
                <a:moveTo>
                  <a:pt x="444" y="578"/>
                </a:moveTo>
                <a:lnTo>
                  <a:pt x="323" y="578"/>
                </a:lnTo>
                <a:lnTo>
                  <a:pt x="318" y="577"/>
                </a:lnTo>
                <a:lnTo>
                  <a:pt x="315" y="574"/>
                </a:lnTo>
                <a:lnTo>
                  <a:pt x="312" y="571"/>
                </a:lnTo>
                <a:lnTo>
                  <a:pt x="311" y="566"/>
                </a:lnTo>
                <a:lnTo>
                  <a:pt x="312" y="561"/>
                </a:lnTo>
                <a:lnTo>
                  <a:pt x="315" y="558"/>
                </a:lnTo>
                <a:lnTo>
                  <a:pt x="318" y="555"/>
                </a:lnTo>
                <a:lnTo>
                  <a:pt x="323" y="554"/>
                </a:lnTo>
                <a:lnTo>
                  <a:pt x="444" y="554"/>
                </a:lnTo>
                <a:lnTo>
                  <a:pt x="449" y="555"/>
                </a:lnTo>
                <a:lnTo>
                  <a:pt x="452" y="558"/>
                </a:lnTo>
                <a:lnTo>
                  <a:pt x="455" y="561"/>
                </a:lnTo>
                <a:lnTo>
                  <a:pt x="456" y="566"/>
                </a:lnTo>
                <a:lnTo>
                  <a:pt x="455" y="571"/>
                </a:lnTo>
                <a:lnTo>
                  <a:pt x="452" y="574"/>
                </a:lnTo>
                <a:lnTo>
                  <a:pt x="449" y="577"/>
                </a:lnTo>
                <a:lnTo>
                  <a:pt x="444" y="578"/>
                </a:lnTo>
                <a:close/>
                <a:moveTo>
                  <a:pt x="271" y="249"/>
                </a:moveTo>
                <a:lnTo>
                  <a:pt x="194" y="325"/>
                </a:lnTo>
                <a:lnTo>
                  <a:pt x="190" y="327"/>
                </a:lnTo>
                <a:lnTo>
                  <a:pt x="186" y="328"/>
                </a:lnTo>
                <a:lnTo>
                  <a:pt x="181" y="327"/>
                </a:lnTo>
                <a:lnTo>
                  <a:pt x="178" y="325"/>
                </a:lnTo>
                <a:lnTo>
                  <a:pt x="132" y="280"/>
                </a:lnTo>
                <a:lnTo>
                  <a:pt x="129" y="275"/>
                </a:lnTo>
                <a:lnTo>
                  <a:pt x="128" y="270"/>
                </a:lnTo>
                <a:lnTo>
                  <a:pt x="129" y="266"/>
                </a:lnTo>
                <a:lnTo>
                  <a:pt x="132" y="262"/>
                </a:lnTo>
                <a:lnTo>
                  <a:pt x="136" y="260"/>
                </a:lnTo>
                <a:lnTo>
                  <a:pt x="140" y="259"/>
                </a:lnTo>
                <a:lnTo>
                  <a:pt x="145" y="260"/>
                </a:lnTo>
                <a:lnTo>
                  <a:pt x="149" y="262"/>
                </a:lnTo>
                <a:lnTo>
                  <a:pt x="186" y="299"/>
                </a:lnTo>
                <a:lnTo>
                  <a:pt x="253" y="232"/>
                </a:lnTo>
                <a:lnTo>
                  <a:pt x="258" y="230"/>
                </a:lnTo>
                <a:lnTo>
                  <a:pt x="262" y="229"/>
                </a:lnTo>
                <a:lnTo>
                  <a:pt x="267" y="230"/>
                </a:lnTo>
                <a:lnTo>
                  <a:pt x="271" y="232"/>
                </a:lnTo>
                <a:lnTo>
                  <a:pt x="273" y="236"/>
                </a:lnTo>
                <a:lnTo>
                  <a:pt x="274" y="240"/>
                </a:lnTo>
                <a:lnTo>
                  <a:pt x="273" y="245"/>
                </a:lnTo>
                <a:lnTo>
                  <a:pt x="271" y="249"/>
                </a:lnTo>
                <a:close/>
                <a:moveTo>
                  <a:pt x="271" y="386"/>
                </a:moveTo>
                <a:lnTo>
                  <a:pt x="194" y="461"/>
                </a:lnTo>
                <a:lnTo>
                  <a:pt x="190" y="464"/>
                </a:lnTo>
                <a:lnTo>
                  <a:pt x="186" y="465"/>
                </a:lnTo>
                <a:lnTo>
                  <a:pt x="181" y="464"/>
                </a:lnTo>
                <a:lnTo>
                  <a:pt x="178" y="461"/>
                </a:lnTo>
                <a:lnTo>
                  <a:pt x="132" y="415"/>
                </a:lnTo>
                <a:lnTo>
                  <a:pt x="129" y="411"/>
                </a:lnTo>
                <a:lnTo>
                  <a:pt x="128" y="407"/>
                </a:lnTo>
                <a:lnTo>
                  <a:pt x="129" y="403"/>
                </a:lnTo>
                <a:lnTo>
                  <a:pt x="132" y="399"/>
                </a:lnTo>
                <a:lnTo>
                  <a:pt x="136" y="396"/>
                </a:lnTo>
                <a:lnTo>
                  <a:pt x="140" y="395"/>
                </a:lnTo>
                <a:lnTo>
                  <a:pt x="145" y="396"/>
                </a:lnTo>
                <a:lnTo>
                  <a:pt x="149" y="399"/>
                </a:lnTo>
                <a:lnTo>
                  <a:pt x="186" y="436"/>
                </a:lnTo>
                <a:lnTo>
                  <a:pt x="253" y="368"/>
                </a:lnTo>
                <a:lnTo>
                  <a:pt x="258" y="365"/>
                </a:lnTo>
                <a:lnTo>
                  <a:pt x="262" y="365"/>
                </a:lnTo>
                <a:lnTo>
                  <a:pt x="267" y="365"/>
                </a:lnTo>
                <a:lnTo>
                  <a:pt x="271" y="368"/>
                </a:lnTo>
                <a:lnTo>
                  <a:pt x="273" y="372"/>
                </a:lnTo>
                <a:lnTo>
                  <a:pt x="274" y="376"/>
                </a:lnTo>
                <a:lnTo>
                  <a:pt x="273" y="381"/>
                </a:lnTo>
                <a:lnTo>
                  <a:pt x="271" y="386"/>
                </a:lnTo>
                <a:close/>
                <a:moveTo>
                  <a:pt x="271" y="522"/>
                </a:moveTo>
                <a:lnTo>
                  <a:pt x="194" y="599"/>
                </a:lnTo>
                <a:lnTo>
                  <a:pt x="190" y="601"/>
                </a:lnTo>
                <a:lnTo>
                  <a:pt x="186" y="602"/>
                </a:lnTo>
                <a:lnTo>
                  <a:pt x="181" y="601"/>
                </a:lnTo>
                <a:lnTo>
                  <a:pt x="178" y="599"/>
                </a:lnTo>
                <a:lnTo>
                  <a:pt x="132" y="553"/>
                </a:lnTo>
                <a:lnTo>
                  <a:pt x="129" y="549"/>
                </a:lnTo>
                <a:lnTo>
                  <a:pt x="128" y="545"/>
                </a:lnTo>
                <a:lnTo>
                  <a:pt x="129" y="540"/>
                </a:lnTo>
                <a:lnTo>
                  <a:pt x="132" y="535"/>
                </a:lnTo>
                <a:lnTo>
                  <a:pt x="136" y="533"/>
                </a:lnTo>
                <a:lnTo>
                  <a:pt x="140" y="532"/>
                </a:lnTo>
                <a:lnTo>
                  <a:pt x="145" y="533"/>
                </a:lnTo>
                <a:lnTo>
                  <a:pt x="149" y="535"/>
                </a:lnTo>
                <a:lnTo>
                  <a:pt x="186" y="572"/>
                </a:lnTo>
                <a:lnTo>
                  <a:pt x="253" y="505"/>
                </a:lnTo>
                <a:lnTo>
                  <a:pt x="258" y="502"/>
                </a:lnTo>
                <a:lnTo>
                  <a:pt x="262" y="501"/>
                </a:lnTo>
                <a:lnTo>
                  <a:pt x="267" y="502"/>
                </a:lnTo>
                <a:lnTo>
                  <a:pt x="271" y="505"/>
                </a:lnTo>
                <a:lnTo>
                  <a:pt x="273" y="509"/>
                </a:lnTo>
                <a:lnTo>
                  <a:pt x="274" y="513"/>
                </a:lnTo>
                <a:lnTo>
                  <a:pt x="273" y="518"/>
                </a:lnTo>
                <a:lnTo>
                  <a:pt x="271" y="522"/>
                </a:lnTo>
                <a:close/>
                <a:moveTo>
                  <a:pt x="550" y="196"/>
                </a:moveTo>
                <a:lnTo>
                  <a:pt x="357" y="3"/>
                </a:lnTo>
                <a:lnTo>
                  <a:pt x="353" y="1"/>
                </a:lnTo>
                <a:lnTo>
                  <a:pt x="349" y="0"/>
                </a:lnTo>
                <a:lnTo>
                  <a:pt x="12" y="0"/>
                </a:lnTo>
                <a:lnTo>
                  <a:pt x="7" y="1"/>
                </a:lnTo>
                <a:lnTo>
                  <a:pt x="4" y="3"/>
                </a:lnTo>
                <a:lnTo>
                  <a:pt x="1" y="7"/>
                </a:lnTo>
                <a:lnTo>
                  <a:pt x="0" y="12"/>
                </a:lnTo>
                <a:lnTo>
                  <a:pt x="0" y="711"/>
                </a:lnTo>
                <a:lnTo>
                  <a:pt x="1" y="715"/>
                </a:lnTo>
                <a:lnTo>
                  <a:pt x="4" y="719"/>
                </a:lnTo>
                <a:lnTo>
                  <a:pt x="7" y="721"/>
                </a:lnTo>
                <a:lnTo>
                  <a:pt x="12" y="722"/>
                </a:lnTo>
                <a:lnTo>
                  <a:pt x="542" y="722"/>
                </a:lnTo>
                <a:lnTo>
                  <a:pt x="546" y="721"/>
                </a:lnTo>
                <a:lnTo>
                  <a:pt x="550" y="719"/>
                </a:lnTo>
                <a:lnTo>
                  <a:pt x="552" y="715"/>
                </a:lnTo>
                <a:lnTo>
                  <a:pt x="553" y="711"/>
                </a:lnTo>
                <a:lnTo>
                  <a:pt x="553" y="205"/>
                </a:lnTo>
                <a:lnTo>
                  <a:pt x="552" y="200"/>
                </a:lnTo>
                <a:lnTo>
                  <a:pt x="550" y="196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78" name="TextBox 54">
            <a:extLst>
              <a:ext uri="{FF2B5EF4-FFF2-40B4-BE49-F238E27FC236}">
                <a16:creationId xmlns:a16="http://schemas.microsoft.com/office/drawing/2014/main" id="{5A4592C0-B931-F1E0-9A04-9B58DEEED0DA}"/>
              </a:ext>
            </a:extLst>
          </p:cNvPr>
          <p:cNvSpPr txBox="1"/>
          <p:nvPr/>
        </p:nvSpPr>
        <p:spPr>
          <a:xfrm>
            <a:off x="1152719" y="4908563"/>
            <a:ext cx="957570" cy="18466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1200" b="1" dirty="0">
                <a:cs typeface="Segoe UI" panose="020B0502040204020203" pitchFamily="34" charset="0"/>
              </a:rPr>
              <a:t>COMPETENCES</a:t>
            </a:r>
          </a:p>
        </p:txBody>
      </p:sp>
      <p:cxnSp>
        <p:nvCxnSpPr>
          <p:cNvPr id="279" name="Straight Connector 68">
            <a:extLst>
              <a:ext uri="{FF2B5EF4-FFF2-40B4-BE49-F238E27FC236}">
                <a16:creationId xmlns:a16="http://schemas.microsoft.com/office/drawing/2014/main" id="{76C22A4E-594E-6F52-2D41-8A0813F5DB9C}"/>
              </a:ext>
            </a:extLst>
          </p:cNvPr>
          <p:cNvCxnSpPr>
            <a:cxnSpLocks/>
          </p:cNvCxnSpPr>
          <p:nvPr/>
        </p:nvCxnSpPr>
        <p:spPr>
          <a:xfrm>
            <a:off x="2239617" y="5052118"/>
            <a:ext cx="639061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ZoneTexte 281">
            <a:extLst>
              <a:ext uri="{FF2B5EF4-FFF2-40B4-BE49-F238E27FC236}">
                <a16:creationId xmlns:a16="http://schemas.microsoft.com/office/drawing/2014/main" id="{5BE8E15F-300F-B4C5-A790-D408F8D8FEA7}"/>
              </a:ext>
            </a:extLst>
          </p:cNvPr>
          <p:cNvSpPr txBox="1"/>
          <p:nvPr/>
        </p:nvSpPr>
        <p:spPr>
          <a:xfrm>
            <a:off x="666437" y="5202232"/>
            <a:ext cx="2249560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Techniques de maquillage pour le cinéma (vieillissement, effets spéciaux)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Connaissance approfondie des produits cosmétiques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Gestion d'équipe et communication interdépartementale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Sens artistique affiné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Capacité d'adaptation aux contraintes de tournage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/>
              <a:t>Français</a:t>
            </a:r>
            <a:r>
              <a:rPr lang="fr-FR" sz="1000" dirty="0"/>
              <a:t> -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/>
              <a:t>Anglais</a:t>
            </a:r>
            <a:r>
              <a:rPr lang="fr-FR" sz="1000" dirty="0"/>
              <a:t> - Niveau B2</a:t>
            </a:r>
          </a:p>
        </p:txBody>
      </p:sp>
      <p:sp>
        <p:nvSpPr>
          <p:cNvPr id="283" name="Freeform 3418">
            <a:extLst>
              <a:ext uri="{FF2B5EF4-FFF2-40B4-BE49-F238E27FC236}">
                <a16:creationId xmlns:a16="http://schemas.microsoft.com/office/drawing/2014/main" id="{F325B57F-103D-1D1E-FA3B-EF6EE1138ED0}"/>
              </a:ext>
            </a:extLst>
          </p:cNvPr>
          <p:cNvSpPr>
            <a:spLocks/>
          </p:cNvSpPr>
          <p:nvPr/>
        </p:nvSpPr>
        <p:spPr bwMode="auto">
          <a:xfrm>
            <a:off x="781986" y="7785296"/>
            <a:ext cx="192087" cy="211138"/>
          </a:xfrm>
          <a:custGeom>
            <a:avLst/>
            <a:gdLst>
              <a:gd name="T0" fmla="*/ 384 w 482"/>
              <a:gd name="T1" fmla="*/ 283 h 532"/>
              <a:gd name="T2" fmla="*/ 391 w 482"/>
              <a:gd name="T3" fmla="*/ 208 h 532"/>
              <a:gd name="T4" fmla="*/ 407 w 482"/>
              <a:gd name="T5" fmla="*/ 193 h 532"/>
              <a:gd name="T6" fmla="*/ 421 w 482"/>
              <a:gd name="T7" fmla="*/ 176 h 532"/>
              <a:gd name="T8" fmla="*/ 432 w 482"/>
              <a:gd name="T9" fmla="*/ 157 h 532"/>
              <a:gd name="T10" fmla="*/ 443 w 482"/>
              <a:gd name="T11" fmla="*/ 136 h 532"/>
              <a:gd name="T12" fmla="*/ 450 w 482"/>
              <a:gd name="T13" fmla="*/ 113 h 532"/>
              <a:gd name="T14" fmla="*/ 455 w 482"/>
              <a:gd name="T15" fmla="*/ 90 h 532"/>
              <a:gd name="T16" fmla="*/ 458 w 482"/>
              <a:gd name="T17" fmla="*/ 66 h 532"/>
              <a:gd name="T18" fmla="*/ 458 w 482"/>
              <a:gd name="T19" fmla="*/ 50 h 532"/>
              <a:gd name="T20" fmla="*/ 441 w 482"/>
              <a:gd name="T21" fmla="*/ 49 h 532"/>
              <a:gd name="T22" fmla="*/ 410 w 482"/>
              <a:gd name="T23" fmla="*/ 49 h 532"/>
              <a:gd name="T24" fmla="*/ 382 w 482"/>
              <a:gd name="T25" fmla="*/ 45 h 532"/>
              <a:gd name="T26" fmla="*/ 355 w 482"/>
              <a:gd name="T27" fmla="*/ 34 h 532"/>
              <a:gd name="T28" fmla="*/ 330 w 482"/>
              <a:gd name="T29" fmla="*/ 14 h 532"/>
              <a:gd name="T30" fmla="*/ 308 w 482"/>
              <a:gd name="T31" fmla="*/ 11 h 532"/>
              <a:gd name="T32" fmla="*/ 282 w 482"/>
              <a:gd name="T33" fmla="*/ 29 h 532"/>
              <a:gd name="T34" fmla="*/ 253 w 482"/>
              <a:gd name="T35" fmla="*/ 41 h 532"/>
              <a:gd name="T36" fmla="*/ 220 w 482"/>
              <a:gd name="T37" fmla="*/ 49 h 532"/>
              <a:gd name="T38" fmla="*/ 188 w 482"/>
              <a:gd name="T39" fmla="*/ 48 h 532"/>
              <a:gd name="T40" fmla="*/ 150 w 482"/>
              <a:gd name="T41" fmla="*/ 38 h 532"/>
              <a:gd name="T42" fmla="*/ 132 w 482"/>
              <a:gd name="T43" fmla="*/ 41 h 532"/>
              <a:gd name="T44" fmla="*/ 132 w 482"/>
              <a:gd name="T45" fmla="*/ 66 h 532"/>
              <a:gd name="T46" fmla="*/ 134 w 482"/>
              <a:gd name="T47" fmla="*/ 93 h 532"/>
              <a:gd name="T48" fmla="*/ 141 w 482"/>
              <a:gd name="T49" fmla="*/ 117 h 532"/>
              <a:gd name="T50" fmla="*/ 150 w 482"/>
              <a:gd name="T51" fmla="*/ 140 h 532"/>
              <a:gd name="T52" fmla="*/ 160 w 482"/>
              <a:gd name="T53" fmla="*/ 162 h 532"/>
              <a:gd name="T54" fmla="*/ 174 w 482"/>
              <a:gd name="T55" fmla="*/ 183 h 532"/>
              <a:gd name="T56" fmla="*/ 190 w 482"/>
              <a:gd name="T57" fmla="*/ 199 h 532"/>
              <a:gd name="T58" fmla="*/ 206 w 482"/>
              <a:gd name="T59" fmla="*/ 215 h 532"/>
              <a:gd name="T60" fmla="*/ 215 w 482"/>
              <a:gd name="T61" fmla="*/ 283 h 532"/>
              <a:gd name="T62" fmla="*/ 52 w 482"/>
              <a:gd name="T63" fmla="*/ 344 h 532"/>
              <a:gd name="T64" fmla="*/ 28 w 482"/>
              <a:gd name="T65" fmla="*/ 364 h 532"/>
              <a:gd name="T66" fmla="*/ 10 w 482"/>
              <a:gd name="T67" fmla="*/ 389 h 532"/>
              <a:gd name="T68" fmla="*/ 1 w 482"/>
              <a:gd name="T69" fmla="*/ 419 h 532"/>
              <a:gd name="T70" fmla="*/ 0 w 482"/>
              <a:gd name="T71" fmla="*/ 532 h 532"/>
              <a:gd name="T72" fmla="*/ 468 w 482"/>
              <a:gd name="T73" fmla="*/ 518 h 532"/>
              <a:gd name="T74" fmla="*/ 444 w 482"/>
              <a:gd name="T75" fmla="*/ 486 h 532"/>
              <a:gd name="T76" fmla="*/ 425 w 482"/>
              <a:gd name="T77" fmla="*/ 449 h 532"/>
              <a:gd name="T78" fmla="*/ 414 w 482"/>
              <a:gd name="T79" fmla="*/ 418 h 532"/>
              <a:gd name="T80" fmla="*/ 412 w 482"/>
              <a:gd name="T81" fmla="*/ 395 h 532"/>
              <a:gd name="T82" fmla="*/ 412 w 482"/>
              <a:gd name="T83" fmla="*/ 370 h 532"/>
              <a:gd name="T84" fmla="*/ 416 w 482"/>
              <a:gd name="T85" fmla="*/ 347 h 532"/>
              <a:gd name="T86" fmla="*/ 423 w 482"/>
              <a:gd name="T87" fmla="*/ 328 h 532"/>
              <a:gd name="T88" fmla="*/ 434 w 482"/>
              <a:gd name="T89" fmla="*/ 311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82" h="532">
                <a:moveTo>
                  <a:pt x="440" y="305"/>
                </a:moveTo>
                <a:lnTo>
                  <a:pt x="384" y="283"/>
                </a:lnTo>
                <a:lnTo>
                  <a:pt x="384" y="216"/>
                </a:lnTo>
                <a:lnTo>
                  <a:pt x="391" y="208"/>
                </a:lnTo>
                <a:lnTo>
                  <a:pt x="400" y="202"/>
                </a:lnTo>
                <a:lnTo>
                  <a:pt x="407" y="193"/>
                </a:lnTo>
                <a:lnTo>
                  <a:pt x="414" y="185"/>
                </a:lnTo>
                <a:lnTo>
                  <a:pt x="421" y="176"/>
                </a:lnTo>
                <a:lnTo>
                  <a:pt x="427" y="167"/>
                </a:lnTo>
                <a:lnTo>
                  <a:pt x="432" y="157"/>
                </a:lnTo>
                <a:lnTo>
                  <a:pt x="437" y="147"/>
                </a:lnTo>
                <a:lnTo>
                  <a:pt x="443" y="136"/>
                </a:lnTo>
                <a:lnTo>
                  <a:pt x="446" y="125"/>
                </a:lnTo>
                <a:lnTo>
                  <a:pt x="450" y="113"/>
                </a:lnTo>
                <a:lnTo>
                  <a:pt x="453" y="102"/>
                </a:lnTo>
                <a:lnTo>
                  <a:pt x="455" y="90"/>
                </a:lnTo>
                <a:lnTo>
                  <a:pt x="457" y="77"/>
                </a:lnTo>
                <a:lnTo>
                  <a:pt x="458" y="66"/>
                </a:lnTo>
                <a:lnTo>
                  <a:pt x="458" y="53"/>
                </a:lnTo>
                <a:lnTo>
                  <a:pt x="458" y="50"/>
                </a:lnTo>
                <a:lnTo>
                  <a:pt x="458" y="48"/>
                </a:lnTo>
                <a:lnTo>
                  <a:pt x="441" y="49"/>
                </a:lnTo>
                <a:lnTo>
                  <a:pt x="423" y="50"/>
                </a:lnTo>
                <a:lnTo>
                  <a:pt x="410" y="49"/>
                </a:lnTo>
                <a:lnTo>
                  <a:pt x="396" y="48"/>
                </a:lnTo>
                <a:lnTo>
                  <a:pt x="382" y="45"/>
                </a:lnTo>
                <a:lnTo>
                  <a:pt x="368" y="40"/>
                </a:lnTo>
                <a:lnTo>
                  <a:pt x="355" y="34"/>
                </a:lnTo>
                <a:lnTo>
                  <a:pt x="342" y="25"/>
                </a:lnTo>
                <a:lnTo>
                  <a:pt x="330" y="14"/>
                </a:lnTo>
                <a:lnTo>
                  <a:pt x="318" y="0"/>
                </a:lnTo>
                <a:lnTo>
                  <a:pt x="308" y="11"/>
                </a:lnTo>
                <a:lnTo>
                  <a:pt x="296" y="20"/>
                </a:lnTo>
                <a:lnTo>
                  <a:pt x="282" y="29"/>
                </a:lnTo>
                <a:lnTo>
                  <a:pt x="268" y="35"/>
                </a:lnTo>
                <a:lnTo>
                  <a:pt x="253" y="41"/>
                </a:lnTo>
                <a:lnTo>
                  <a:pt x="236" y="45"/>
                </a:lnTo>
                <a:lnTo>
                  <a:pt x="220" y="49"/>
                </a:lnTo>
                <a:lnTo>
                  <a:pt x="204" y="49"/>
                </a:lnTo>
                <a:lnTo>
                  <a:pt x="188" y="48"/>
                </a:lnTo>
                <a:lnTo>
                  <a:pt x="169" y="44"/>
                </a:lnTo>
                <a:lnTo>
                  <a:pt x="150" y="38"/>
                </a:lnTo>
                <a:lnTo>
                  <a:pt x="133" y="30"/>
                </a:lnTo>
                <a:lnTo>
                  <a:pt x="132" y="41"/>
                </a:lnTo>
                <a:lnTo>
                  <a:pt x="132" y="53"/>
                </a:lnTo>
                <a:lnTo>
                  <a:pt x="132" y="66"/>
                </a:lnTo>
                <a:lnTo>
                  <a:pt x="133" y="80"/>
                </a:lnTo>
                <a:lnTo>
                  <a:pt x="134" y="93"/>
                </a:lnTo>
                <a:lnTo>
                  <a:pt x="137" y="104"/>
                </a:lnTo>
                <a:lnTo>
                  <a:pt x="141" y="117"/>
                </a:lnTo>
                <a:lnTo>
                  <a:pt x="145" y="129"/>
                </a:lnTo>
                <a:lnTo>
                  <a:pt x="150" y="140"/>
                </a:lnTo>
                <a:lnTo>
                  <a:pt x="155" y="152"/>
                </a:lnTo>
                <a:lnTo>
                  <a:pt x="160" y="162"/>
                </a:lnTo>
                <a:lnTo>
                  <a:pt x="166" y="172"/>
                </a:lnTo>
                <a:lnTo>
                  <a:pt x="174" y="183"/>
                </a:lnTo>
                <a:lnTo>
                  <a:pt x="181" y="192"/>
                </a:lnTo>
                <a:lnTo>
                  <a:pt x="190" y="199"/>
                </a:lnTo>
                <a:lnTo>
                  <a:pt x="197" y="208"/>
                </a:lnTo>
                <a:lnTo>
                  <a:pt x="206" y="215"/>
                </a:lnTo>
                <a:lnTo>
                  <a:pt x="215" y="221"/>
                </a:lnTo>
                <a:lnTo>
                  <a:pt x="215" y="283"/>
                </a:lnTo>
                <a:lnTo>
                  <a:pt x="68" y="338"/>
                </a:lnTo>
                <a:lnTo>
                  <a:pt x="52" y="344"/>
                </a:lnTo>
                <a:lnTo>
                  <a:pt x="39" y="353"/>
                </a:lnTo>
                <a:lnTo>
                  <a:pt x="28" y="364"/>
                </a:lnTo>
                <a:lnTo>
                  <a:pt x="18" y="375"/>
                </a:lnTo>
                <a:lnTo>
                  <a:pt x="10" y="389"/>
                </a:lnTo>
                <a:lnTo>
                  <a:pt x="3" y="404"/>
                </a:lnTo>
                <a:lnTo>
                  <a:pt x="1" y="419"/>
                </a:lnTo>
                <a:lnTo>
                  <a:pt x="0" y="436"/>
                </a:lnTo>
                <a:lnTo>
                  <a:pt x="0" y="532"/>
                </a:lnTo>
                <a:lnTo>
                  <a:pt x="482" y="532"/>
                </a:lnTo>
                <a:lnTo>
                  <a:pt x="468" y="518"/>
                </a:lnTo>
                <a:lnTo>
                  <a:pt x="457" y="502"/>
                </a:lnTo>
                <a:lnTo>
                  <a:pt x="444" y="486"/>
                </a:lnTo>
                <a:lnTo>
                  <a:pt x="434" y="468"/>
                </a:lnTo>
                <a:lnTo>
                  <a:pt x="425" y="449"/>
                </a:lnTo>
                <a:lnTo>
                  <a:pt x="417" y="428"/>
                </a:lnTo>
                <a:lnTo>
                  <a:pt x="414" y="418"/>
                </a:lnTo>
                <a:lnTo>
                  <a:pt x="413" y="406"/>
                </a:lnTo>
                <a:lnTo>
                  <a:pt x="412" y="395"/>
                </a:lnTo>
                <a:lnTo>
                  <a:pt x="412" y="383"/>
                </a:lnTo>
                <a:lnTo>
                  <a:pt x="412" y="370"/>
                </a:lnTo>
                <a:lnTo>
                  <a:pt x="413" y="359"/>
                </a:lnTo>
                <a:lnTo>
                  <a:pt x="416" y="347"/>
                </a:lnTo>
                <a:lnTo>
                  <a:pt x="419" y="337"/>
                </a:lnTo>
                <a:lnTo>
                  <a:pt x="423" y="328"/>
                </a:lnTo>
                <a:lnTo>
                  <a:pt x="428" y="319"/>
                </a:lnTo>
                <a:lnTo>
                  <a:pt x="434" y="311"/>
                </a:lnTo>
                <a:lnTo>
                  <a:pt x="440" y="305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" name="Freeform 3419">
            <a:extLst>
              <a:ext uri="{FF2B5EF4-FFF2-40B4-BE49-F238E27FC236}">
                <a16:creationId xmlns:a16="http://schemas.microsoft.com/office/drawing/2014/main" id="{B3B72CAC-8809-F953-DAB5-94C9FB013284}"/>
              </a:ext>
            </a:extLst>
          </p:cNvPr>
          <p:cNvSpPr>
            <a:spLocks/>
          </p:cNvSpPr>
          <p:nvPr/>
        </p:nvSpPr>
        <p:spPr bwMode="auto">
          <a:xfrm>
            <a:off x="955024" y="7905946"/>
            <a:ext cx="107950" cy="104775"/>
          </a:xfrm>
          <a:custGeom>
            <a:avLst/>
            <a:gdLst>
              <a:gd name="T0" fmla="*/ 204 w 272"/>
              <a:gd name="T1" fmla="*/ 1 h 266"/>
              <a:gd name="T2" fmla="*/ 199 w 272"/>
              <a:gd name="T3" fmla="*/ 1 h 266"/>
              <a:gd name="T4" fmla="*/ 194 w 272"/>
              <a:gd name="T5" fmla="*/ 3 h 266"/>
              <a:gd name="T6" fmla="*/ 189 w 272"/>
              <a:gd name="T7" fmla="*/ 4 h 266"/>
              <a:gd name="T8" fmla="*/ 185 w 272"/>
              <a:gd name="T9" fmla="*/ 5 h 266"/>
              <a:gd name="T10" fmla="*/ 180 w 272"/>
              <a:gd name="T11" fmla="*/ 7 h 266"/>
              <a:gd name="T12" fmla="*/ 176 w 272"/>
              <a:gd name="T13" fmla="*/ 9 h 266"/>
              <a:gd name="T14" fmla="*/ 171 w 272"/>
              <a:gd name="T15" fmla="*/ 12 h 266"/>
              <a:gd name="T16" fmla="*/ 167 w 272"/>
              <a:gd name="T17" fmla="*/ 14 h 266"/>
              <a:gd name="T18" fmla="*/ 163 w 272"/>
              <a:gd name="T19" fmla="*/ 17 h 266"/>
              <a:gd name="T20" fmla="*/ 157 w 272"/>
              <a:gd name="T21" fmla="*/ 22 h 266"/>
              <a:gd name="T22" fmla="*/ 153 w 272"/>
              <a:gd name="T23" fmla="*/ 26 h 266"/>
              <a:gd name="T24" fmla="*/ 144 w 272"/>
              <a:gd name="T25" fmla="*/ 36 h 266"/>
              <a:gd name="T26" fmla="*/ 131 w 272"/>
              <a:gd name="T27" fmla="*/ 37 h 266"/>
              <a:gd name="T28" fmla="*/ 123 w 272"/>
              <a:gd name="T29" fmla="*/ 28 h 266"/>
              <a:gd name="T30" fmla="*/ 118 w 272"/>
              <a:gd name="T31" fmla="*/ 23 h 266"/>
              <a:gd name="T32" fmla="*/ 114 w 272"/>
              <a:gd name="T33" fmla="*/ 19 h 266"/>
              <a:gd name="T34" fmla="*/ 110 w 272"/>
              <a:gd name="T35" fmla="*/ 17 h 266"/>
              <a:gd name="T36" fmla="*/ 105 w 272"/>
              <a:gd name="T37" fmla="*/ 13 h 266"/>
              <a:gd name="T38" fmla="*/ 101 w 272"/>
              <a:gd name="T39" fmla="*/ 10 h 266"/>
              <a:gd name="T40" fmla="*/ 96 w 272"/>
              <a:gd name="T41" fmla="*/ 8 h 266"/>
              <a:gd name="T42" fmla="*/ 91 w 272"/>
              <a:gd name="T43" fmla="*/ 7 h 266"/>
              <a:gd name="T44" fmla="*/ 86 w 272"/>
              <a:gd name="T45" fmla="*/ 5 h 266"/>
              <a:gd name="T46" fmla="*/ 82 w 272"/>
              <a:gd name="T47" fmla="*/ 4 h 266"/>
              <a:gd name="T48" fmla="*/ 77 w 272"/>
              <a:gd name="T49" fmla="*/ 3 h 266"/>
              <a:gd name="T50" fmla="*/ 71 w 272"/>
              <a:gd name="T51" fmla="*/ 1 h 266"/>
              <a:gd name="T52" fmla="*/ 56 w 272"/>
              <a:gd name="T53" fmla="*/ 3 h 266"/>
              <a:gd name="T54" fmla="*/ 40 w 272"/>
              <a:gd name="T55" fmla="*/ 8 h 266"/>
              <a:gd name="T56" fmla="*/ 26 w 272"/>
              <a:gd name="T57" fmla="*/ 16 h 266"/>
              <a:gd name="T58" fmla="*/ 17 w 272"/>
              <a:gd name="T59" fmla="*/ 26 h 266"/>
              <a:gd name="T60" fmla="*/ 9 w 272"/>
              <a:gd name="T61" fmla="*/ 39 h 266"/>
              <a:gd name="T62" fmla="*/ 4 w 272"/>
              <a:gd name="T63" fmla="*/ 53 h 266"/>
              <a:gd name="T64" fmla="*/ 1 w 272"/>
              <a:gd name="T65" fmla="*/ 71 h 266"/>
              <a:gd name="T66" fmla="*/ 1 w 272"/>
              <a:gd name="T67" fmla="*/ 91 h 266"/>
              <a:gd name="T68" fmla="*/ 4 w 272"/>
              <a:gd name="T69" fmla="*/ 111 h 266"/>
              <a:gd name="T70" fmla="*/ 11 w 272"/>
              <a:gd name="T71" fmla="*/ 139 h 266"/>
              <a:gd name="T72" fmla="*/ 29 w 272"/>
              <a:gd name="T73" fmla="*/ 171 h 266"/>
              <a:gd name="T74" fmla="*/ 51 w 272"/>
              <a:gd name="T75" fmla="*/ 200 h 266"/>
              <a:gd name="T76" fmla="*/ 87 w 272"/>
              <a:gd name="T77" fmla="*/ 234 h 266"/>
              <a:gd name="T78" fmla="*/ 123 w 272"/>
              <a:gd name="T79" fmla="*/ 260 h 266"/>
              <a:gd name="T80" fmla="*/ 133 w 272"/>
              <a:gd name="T81" fmla="*/ 266 h 266"/>
              <a:gd name="T82" fmla="*/ 140 w 272"/>
              <a:gd name="T83" fmla="*/ 266 h 266"/>
              <a:gd name="T84" fmla="*/ 144 w 272"/>
              <a:gd name="T85" fmla="*/ 263 h 266"/>
              <a:gd name="T86" fmla="*/ 155 w 272"/>
              <a:gd name="T87" fmla="*/ 257 h 266"/>
              <a:gd name="T88" fmla="*/ 193 w 272"/>
              <a:gd name="T89" fmla="*/ 227 h 266"/>
              <a:gd name="T90" fmla="*/ 226 w 272"/>
              <a:gd name="T91" fmla="*/ 193 h 266"/>
              <a:gd name="T92" fmla="*/ 246 w 272"/>
              <a:gd name="T93" fmla="*/ 164 h 266"/>
              <a:gd name="T94" fmla="*/ 262 w 272"/>
              <a:gd name="T95" fmla="*/ 131 h 266"/>
              <a:gd name="T96" fmla="*/ 271 w 272"/>
              <a:gd name="T97" fmla="*/ 95 h 266"/>
              <a:gd name="T98" fmla="*/ 272 w 272"/>
              <a:gd name="T99" fmla="*/ 66 h 266"/>
              <a:gd name="T100" fmla="*/ 270 w 272"/>
              <a:gd name="T101" fmla="*/ 49 h 266"/>
              <a:gd name="T102" fmla="*/ 264 w 272"/>
              <a:gd name="T103" fmla="*/ 35 h 266"/>
              <a:gd name="T104" fmla="*/ 257 w 272"/>
              <a:gd name="T105" fmla="*/ 23 h 266"/>
              <a:gd name="T106" fmla="*/ 243 w 272"/>
              <a:gd name="T107" fmla="*/ 10 h 266"/>
              <a:gd name="T108" fmla="*/ 221 w 272"/>
              <a:gd name="T109" fmla="*/ 1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2" h="266">
                <a:moveTo>
                  <a:pt x="209" y="0"/>
                </a:moveTo>
                <a:lnTo>
                  <a:pt x="204" y="1"/>
                </a:lnTo>
                <a:lnTo>
                  <a:pt x="200" y="1"/>
                </a:lnTo>
                <a:lnTo>
                  <a:pt x="199" y="1"/>
                </a:lnTo>
                <a:lnTo>
                  <a:pt x="198" y="1"/>
                </a:lnTo>
                <a:lnTo>
                  <a:pt x="194" y="3"/>
                </a:lnTo>
                <a:lnTo>
                  <a:pt x="191" y="3"/>
                </a:lnTo>
                <a:lnTo>
                  <a:pt x="189" y="4"/>
                </a:lnTo>
                <a:lnTo>
                  <a:pt x="187" y="4"/>
                </a:lnTo>
                <a:lnTo>
                  <a:pt x="185" y="5"/>
                </a:lnTo>
                <a:lnTo>
                  <a:pt x="182" y="7"/>
                </a:lnTo>
                <a:lnTo>
                  <a:pt x="180" y="7"/>
                </a:lnTo>
                <a:lnTo>
                  <a:pt x="178" y="8"/>
                </a:lnTo>
                <a:lnTo>
                  <a:pt x="176" y="9"/>
                </a:lnTo>
                <a:lnTo>
                  <a:pt x="173" y="10"/>
                </a:lnTo>
                <a:lnTo>
                  <a:pt x="171" y="12"/>
                </a:lnTo>
                <a:lnTo>
                  <a:pt x="169" y="13"/>
                </a:lnTo>
                <a:lnTo>
                  <a:pt x="167" y="14"/>
                </a:lnTo>
                <a:lnTo>
                  <a:pt x="164" y="16"/>
                </a:lnTo>
                <a:lnTo>
                  <a:pt x="163" y="17"/>
                </a:lnTo>
                <a:lnTo>
                  <a:pt x="160" y="19"/>
                </a:lnTo>
                <a:lnTo>
                  <a:pt x="157" y="22"/>
                </a:lnTo>
                <a:lnTo>
                  <a:pt x="154" y="25"/>
                </a:lnTo>
                <a:lnTo>
                  <a:pt x="153" y="26"/>
                </a:lnTo>
                <a:lnTo>
                  <a:pt x="151" y="27"/>
                </a:lnTo>
                <a:lnTo>
                  <a:pt x="144" y="36"/>
                </a:lnTo>
                <a:lnTo>
                  <a:pt x="136" y="46"/>
                </a:lnTo>
                <a:lnTo>
                  <a:pt x="131" y="37"/>
                </a:lnTo>
                <a:lnTo>
                  <a:pt x="124" y="30"/>
                </a:lnTo>
                <a:lnTo>
                  <a:pt x="123" y="28"/>
                </a:lnTo>
                <a:lnTo>
                  <a:pt x="122" y="27"/>
                </a:lnTo>
                <a:lnTo>
                  <a:pt x="118" y="23"/>
                </a:lnTo>
                <a:lnTo>
                  <a:pt x="114" y="19"/>
                </a:lnTo>
                <a:lnTo>
                  <a:pt x="114" y="19"/>
                </a:lnTo>
                <a:lnTo>
                  <a:pt x="114" y="19"/>
                </a:lnTo>
                <a:lnTo>
                  <a:pt x="110" y="17"/>
                </a:lnTo>
                <a:lnTo>
                  <a:pt x="105" y="13"/>
                </a:lnTo>
                <a:lnTo>
                  <a:pt x="105" y="13"/>
                </a:lnTo>
                <a:lnTo>
                  <a:pt x="104" y="13"/>
                </a:lnTo>
                <a:lnTo>
                  <a:pt x="101" y="10"/>
                </a:lnTo>
                <a:lnTo>
                  <a:pt x="98" y="9"/>
                </a:lnTo>
                <a:lnTo>
                  <a:pt x="96" y="8"/>
                </a:lnTo>
                <a:lnTo>
                  <a:pt x="95" y="8"/>
                </a:lnTo>
                <a:lnTo>
                  <a:pt x="91" y="7"/>
                </a:lnTo>
                <a:lnTo>
                  <a:pt x="89" y="5"/>
                </a:lnTo>
                <a:lnTo>
                  <a:pt x="86" y="5"/>
                </a:lnTo>
                <a:lnTo>
                  <a:pt x="85" y="4"/>
                </a:lnTo>
                <a:lnTo>
                  <a:pt x="82" y="4"/>
                </a:lnTo>
                <a:lnTo>
                  <a:pt x="78" y="3"/>
                </a:lnTo>
                <a:lnTo>
                  <a:pt x="77" y="3"/>
                </a:lnTo>
                <a:lnTo>
                  <a:pt x="76" y="3"/>
                </a:lnTo>
                <a:lnTo>
                  <a:pt x="71" y="1"/>
                </a:lnTo>
                <a:lnTo>
                  <a:pt x="65" y="1"/>
                </a:lnTo>
                <a:lnTo>
                  <a:pt x="56" y="3"/>
                </a:lnTo>
                <a:lnTo>
                  <a:pt x="47" y="4"/>
                </a:lnTo>
                <a:lnTo>
                  <a:pt x="40" y="8"/>
                </a:lnTo>
                <a:lnTo>
                  <a:pt x="31" y="12"/>
                </a:lnTo>
                <a:lnTo>
                  <a:pt x="26" y="16"/>
                </a:lnTo>
                <a:lnTo>
                  <a:pt x="22" y="21"/>
                </a:lnTo>
                <a:lnTo>
                  <a:pt x="17" y="26"/>
                </a:lnTo>
                <a:lnTo>
                  <a:pt x="13" y="32"/>
                </a:lnTo>
                <a:lnTo>
                  <a:pt x="9" y="39"/>
                </a:lnTo>
                <a:lnTo>
                  <a:pt x="6" y="45"/>
                </a:lnTo>
                <a:lnTo>
                  <a:pt x="4" y="53"/>
                </a:lnTo>
                <a:lnTo>
                  <a:pt x="2" y="62"/>
                </a:lnTo>
                <a:lnTo>
                  <a:pt x="1" y="71"/>
                </a:lnTo>
                <a:lnTo>
                  <a:pt x="0" y="81"/>
                </a:lnTo>
                <a:lnTo>
                  <a:pt x="1" y="91"/>
                </a:lnTo>
                <a:lnTo>
                  <a:pt x="2" y="102"/>
                </a:lnTo>
                <a:lnTo>
                  <a:pt x="4" y="111"/>
                </a:lnTo>
                <a:lnTo>
                  <a:pt x="6" y="121"/>
                </a:lnTo>
                <a:lnTo>
                  <a:pt x="11" y="139"/>
                </a:lnTo>
                <a:lnTo>
                  <a:pt x="20" y="156"/>
                </a:lnTo>
                <a:lnTo>
                  <a:pt x="29" y="171"/>
                </a:lnTo>
                <a:lnTo>
                  <a:pt x="40" y="186"/>
                </a:lnTo>
                <a:lnTo>
                  <a:pt x="51" y="200"/>
                </a:lnTo>
                <a:lnTo>
                  <a:pt x="64" y="212"/>
                </a:lnTo>
                <a:lnTo>
                  <a:pt x="87" y="234"/>
                </a:lnTo>
                <a:lnTo>
                  <a:pt x="108" y="249"/>
                </a:lnTo>
                <a:lnTo>
                  <a:pt x="123" y="260"/>
                </a:lnTo>
                <a:lnTo>
                  <a:pt x="131" y="265"/>
                </a:lnTo>
                <a:lnTo>
                  <a:pt x="133" y="266"/>
                </a:lnTo>
                <a:lnTo>
                  <a:pt x="136" y="266"/>
                </a:lnTo>
                <a:lnTo>
                  <a:pt x="140" y="266"/>
                </a:lnTo>
                <a:lnTo>
                  <a:pt x="142" y="265"/>
                </a:lnTo>
                <a:lnTo>
                  <a:pt x="144" y="263"/>
                </a:lnTo>
                <a:lnTo>
                  <a:pt x="145" y="263"/>
                </a:lnTo>
                <a:lnTo>
                  <a:pt x="155" y="257"/>
                </a:lnTo>
                <a:lnTo>
                  <a:pt x="172" y="244"/>
                </a:lnTo>
                <a:lnTo>
                  <a:pt x="193" y="227"/>
                </a:lnTo>
                <a:lnTo>
                  <a:pt x="216" y="206"/>
                </a:lnTo>
                <a:lnTo>
                  <a:pt x="226" y="193"/>
                </a:lnTo>
                <a:lnTo>
                  <a:pt x="236" y="180"/>
                </a:lnTo>
                <a:lnTo>
                  <a:pt x="246" y="164"/>
                </a:lnTo>
                <a:lnTo>
                  <a:pt x="255" y="149"/>
                </a:lnTo>
                <a:lnTo>
                  <a:pt x="262" y="131"/>
                </a:lnTo>
                <a:lnTo>
                  <a:pt x="268" y="113"/>
                </a:lnTo>
                <a:lnTo>
                  <a:pt x="271" y="95"/>
                </a:lnTo>
                <a:lnTo>
                  <a:pt x="272" y="75"/>
                </a:lnTo>
                <a:lnTo>
                  <a:pt x="272" y="66"/>
                </a:lnTo>
                <a:lnTo>
                  <a:pt x="271" y="57"/>
                </a:lnTo>
                <a:lnTo>
                  <a:pt x="270" y="49"/>
                </a:lnTo>
                <a:lnTo>
                  <a:pt x="267" y="41"/>
                </a:lnTo>
                <a:lnTo>
                  <a:pt x="264" y="35"/>
                </a:lnTo>
                <a:lnTo>
                  <a:pt x="261" y="28"/>
                </a:lnTo>
                <a:lnTo>
                  <a:pt x="257" y="23"/>
                </a:lnTo>
                <a:lnTo>
                  <a:pt x="253" y="18"/>
                </a:lnTo>
                <a:lnTo>
                  <a:pt x="243" y="10"/>
                </a:lnTo>
                <a:lnTo>
                  <a:pt x="232" y="5"/>
                </a:lnTo>
                <a:lnTo>
                  <a:pt x="221" y="1"/>
                </a:lnTo>
                <a:lnTo>
                  <a:pt x="209" y="0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5" name="Freeform 3420">
            <a:extLst>
              <a:ext uri="{FF2B5EF4-FFF2-40B4-BE49-F238E27FC236}">
                <a16:creationId xmlns:a16="http://schemas.microsoft.com/office/drawing/2014/main" id="{79209C67-C523-3189-7875-B26146A8523D}"/>
              </a:ext>
            </a:extLst>
          </p:cNvPr>
          <p:cNvSpPr>
            <a:spLocks/>
          </p:cNvSpPr>
          <p:nvPr/>
        </p:nvSpPr>
        <p:spPr bwMode="auto">
          <a:xfrm>
            <a:off x="835961" y="7729734"/>
            <a:ext cx="127000" cy="66675"/>
          </a:xfrm>
          <a:custGeom>
            <a:avLst/>
            <a:gdLst>
              <a:gd name="T0" fmla="*/ 171 w 320"/>
              <a:gd name="T1" fmla="*/ 114 h 167"/>
              <a:gd name="T2" fmla="*/ 181 w 320"/>
              <a:gd name="T3" fmla="*/ 95 h 167"/>
              <a:gd name="T4" fmla="*/ 191 w 320"/>
              <a:gd name="T5" fmla="*/ 114 h 167"/>
              <a:gd name="T6" fmla="*/ 198 w 320"/>
              <a:gd name="T7" fmla="*/ 125 h 167"/>
              <a:gd name="T8" fmla="*/ 204 w 320"/>
              <a:gd name="T9" fmla="*/ 134 h 167"/>
              <a:gd name="T10" fmla="*/ 212 w 320"/>
              <a:gd name="T11" fmla="*/ 140 h 167"/>
              <a:gd name="T12" fmla="*/ 220 w 320"/>
              <a:gd name="T13" fmla="*/ 146 h 167"/>
              <a:gd name="T14" fmla="*/ 227 w 320"/>
              <a:gd name="T15" fmla="*/ 153 h 167"/>
              <a:gd name="T16" fmla="*/ 235 w 320"/>
              <a:gd name="T17" fmla="*/ 157 h 167"/>
              <a:gd name="T18" fmla="*/ 243 w 320"/>
              <a:gd name="T19" fmla="*/ 161 h 167"/>
              <a:gd name="T20" fmla="*/ 250 w 320"/>
              <a:gd name="T21" fmla="*/ 163 h 167"/>
              <a:gd name="T22" fmla="*/ 268 w 320"/>
              <a:gd name="T23" fmla="*/ 166 h 167"/>
              <a:gd name="T24" fmla="*/ 285 w 320"/>
              <a:gd name="T25" fmla="*/ 167 h 167"/>
              <a:gd name="T26" fmla="*/ 302 w 320"/>
              <a:gd name="T27" fmla="*/ 167 h 167"/>
              <a:gd name="T28" fmla="*/ 320 w 320"/>
              <a:gd name="T29" fmla="*/ 164 h 167"/>
              <a:gd name="T30" fmla="*/ 317 w 320"/>
              <a:gd name="T31" fmla="*/ 148 h 167"/>
              <a:gd name="T32" fmla="*/ 312 w 320"/>
              <a:gd name="T33" fmla="*/ 131 h 167"/>
              <a:gd name="T34" fmla="*/ 307 w 320"/>
              <a:gd name="T35" fmla="*/ 116 h 167"/>
              <a:gd name="T36" fmla="*/ 300 w 320"/>
              <a:gd name="T37" fmla="*/ 100 h 167"/>
              <a:gd name="T38" fmla="*/ 293 w 320"/>
              <a:gd name="T39" fmla="*/ 85 h 167"/>
              <a:gd name="T40" fmla="*/ 285 w 320"/>
              <a:gd name="T41" fmla="*/ 72 h 167"/>
              <a:gd name="T42" fmla="*/ 276 w 320"/>
              <a:gd name="T43" fmla="*/ 59 h 167"/>
              <a:gd name="T44" fmla="*/ 265 w 320"/>
              <a:gd name="T45" fmla="*/ 48 h 167"/>
              <a:gd name="T46" fmla="*/ 254 w 320"/>
              <a:gd name="T47" fmla="*/ 37 h 167"/>
              <a:gd name="T48" fmla="*/ 243 w 320"/>
              <a:gd name="T49" fmla="*/ 27 h 167"/>
              <a:gd name="T50" fmla="*/ 230 w 320"/>
              <a:gd name="T51" fmla="*/ 19 h 167"/>
              <a:gd name="T52" fmla="*/ 216 w 320"/>
              <a:gd name="T53" fmla="*/ 13 h 167"/>
              <a:gd name="T54" fmla="*/ 203 w 320"/>
              <a:gd name="T55" fmla="*/ 6 h 167"/>
              <a:gd name="T56" fmla="*/ 187 w 320"/>
              <a:gd name="T57" fmla="*/ 3 h 167"/>
              <a:gd name="T58" fmla="*/ 173 w 320"/>
              <a:gd name="T59" fmla="*/ 0 h 167"/>
              <a:gd name="T60" fmla="*/ 158 w 320"/>
              <a:gd name="T61" fmla="*/ 0 h 167"/>
              <a:gd name="T62" fmla="*/ 144 w 320"/>
              <a:gd name="T63" fmla="*/ 0 h 167"/>
              <a:gd name="T64" fmla="*/ 130 w 320"/>
              <a:gd name="T65" fmla="*/ 3 h 167"/>
              <a:gd name="T66" fmla="*/ 117 w 320"/>
              <a:gd name="T67" fmla="*/ 6 h 167"/>
              <a:gd name="T68" fmla="*/ 104 w 320"/>
              <a:gd name="T69" fmla="*/ 10 h 167"/>
              <a:gd name="T70" fmla="*/ 91 w 320"/>
              <a:gd name="T71" fmla="*/ 17 h 167"/>
              <a:gd name="T72" fmla="*/ 80 w 320"/>
              <a:gd name="T73" fmla="*/ 24 h 167"/>
              <a:gd name="T74" fmla="*/ 68 w 320"/>
              <a:gd name="T75" fmla="*/ 32 h 167"/>
              <a:gd name="T76" fmla="*/ 56 w 320"/>
              <a:gd name="T77" fmla="*/ 41 h 167"/>
              <a:gd name="T78" fmla="*/ 46 w 320"/>
              <a:gd name="T79" fmla="*/ 51 h 167"/>
              <a:gd name="T80" fmla="*/ 37 w 320"/>
              <a:gd name="T81" fmla="*/ 63 h 167"/>
              <a:gd name="T82" fmla="*/ 28 w 320"/>
              <a:gd name="T83" fmla="*/ 76 h 167"/>
              <a:gd name="T84" fmla="*/ 21 w 320"/>
              <a:gd name="T85" fmla="*/ 89 h 167"/>
              <a:gd name="T86" fmla="*/ 14 w 320"/>
              <a:gd name="T87" fmla="*/ 102 h 167"/>
              <a:gd name="T88" fmla="*/ 9 w 320"/>
              <a:gd name="T89" fmla="*/ 116 h 167"/>
              <a:gd name="T90" fmla="*/ 4 w 320"/>
              <a:gd name="T91" fmla="*/ 131 h 167"/>
              <a:gd name="T92" fmla="*/ 0 w 320"/>
              <a:gd name="T93" fmla="*/ 146 h 167"/>
              <a:gd name="T94" fmla="*/ 15 w 320"/>
              <a:gd name="T95" fmla="*/ 154 h 167"/>
              <a:gd name="T96" fmla="*/ 35 w 320"/>
              <a:gd name="T97" fmla="*/ 161 h 167"/>
              <a:gd name="T98" fmla="*/ 53 w 320"/>
              <a:gd name="T99" fmla="*/ 164 h 167"/>
              <a:gd name="T100" fmla="*/ 67 w 320"/>
              <a:gd name="T101" fmla="*/ 167 h 167"/>
              <a:gd name="T102" fmla="*/ 82 w 320"/>
              <a:gd name="T103" fmla="*/ 166 h 167"/>
              <a:gd name="T104" fmla="*/ 99 w 320"/>
              <a:gd name="T105" fmla="*/ 162 h 167"/>
              <a:gd name="T106" fmla="*/ 114 w 320"/>
              <a:gd name="T107" fmla="*/ 157 h 167"/>
              <a:gd name="T108" fmla="*/ 128 w 320"/>
              <a:gd name="T109" fmla="*/ 150 h 167"/>
              <a:gd name="T110" fmla="*/ 143 w 320"/>
              <a:gd name="T111" fmla="*/ 143 h 167"/>
              <a:gd name="T112" fmla="*/ 154 w 320"/>
              <a:gd name="T113" fmla="*/ 134 h 167"/>
              <a:gd name="T114" fmla="*/ 163 w 320"/>
              <a:gd name="T115" fmla="*/ 125 h 167"/>
              <a:gd name="T116" fmla="*/ 171 w 320"/>
              <a:gd name="T117" fmla="*/ 114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20" h="167">
                <a:moveTo>
                  <a:pt x="171" y="114"/>
                </a:moveTo>
                <a:lnTo>
                  <a:pt x="181" y="95"/>
                </a:lnTo>
                <a:lnTo>
                  <a:pt x="191" y="114"/>
                </a:lnTo>
                <a:lnTo>
                  <a:pt x="198" y="125"/>
                </a:lnTo>
                <a:lnTo>
                  <a:pt x="204" y="134"/>
                </a:lnTo>
                <a:lnTo>
                  <a:pt x="212" y="140"/>
                </a:lnTo>
                <a:lnTo>
                  <a:pt x="220" y="146"/>
                </a:lnTo>
                <a:lnTo>
                  <a:pt x="227" y="153"/>
                </a:lnTo>
                <a:lnTo>
                  <a:pt x="235" y="157"/>
                </a:lnTo>
                <a:lnTo>
                  <a:pt x="243" y="161"/>
                </a:lnTo>
                <a:lnTo>
                  <a:pt x="250" y="163"/>
                </a:lnTo>
                <a:lnTo>
                  <a:pt x="268" y="166"/>
                </a:lnTo>
                <a:lnTo>
                  <a:pt x="285" y="167"/>
                </a:lnTo>
                <a:lnTo>
                  <a:pt x="302" y="167"/>
                </a:lnTo>
                <a:lnTo>
                  <a:pt x="320" y="164"/>
                </a:lnTo>
                <a:lnTo>
                  <a:pt x="317" y="148"/>
                </a:lnTo>
                <a:lnTo>
                  <a:pt x="312" y="131"/>
                </a:lnTo>
                <a:lnTo>
                  <a:pt x="307" y="116"/>
                </a:lnTo>
                <a:lnTo>
                  <a:pt x="300" y="100"/>
                </a:lnTo>
                <a:lnTo>
                  <a:pt x="293" y="85"/>
                </a:lnTo>
                <a:lnTo>
                  <a:pt x="285" y="72"/>
                </a:lnTo>
                <a:lnTo>
                  <a:pt x="276" y="59"/>
                </a:lnTo>
                <a:lnTo>
                  <a:pt x="265" y="48"/>
                </a:lnTo>
                <a:lnTo>
                  <a:pt x="254" y="37"/>
                </a:lnTo>
                <a:lnTo>
                  <a:pt x="243" y="27"/>
                </a:lnTo>
                <a:lnTo>
                  <a:pt x="230" y="19"/>
                </a:lnTo>
                <a:lnTo>
                  <a:pt x="216" y="13"/>
                </a:lnTo>
                <a:lnTo>
                  <a:pt x="203" y="6"/>
                </a:lnTo>
                <a:lnTo>
                  <a:pt x="187" y="3"/>
                </a:lnTo>
                <a:lnTo>
                  <a:pt x="173" y="0"/>
                </a:lnTo>
                <a:lnTo>
                  <a:pt x="158" y="0"/>
                </a:lnTo>
                <a:lnTo>
                  <a:pt x="144" y="0"/>
                </a:lnTo>
                <a:lnTo>
                  <a:pt x="130" y="3"/>
                </a:lnTo>
                <a:lnTo>
                  <a:pt x="117" y="6"/>
                </a:lnTo>
                <a:lnTo>
                  <a:pt x="104" y="10"/>
                </a:lnTo>
                <a:lnTo>
                  <a:pt x="91" y="17"/>
                </a:lnTo>
                <a:lnTo>
                  <a:pt x="80" y="24"/>
                </a:lnTo>
                <a:lnTo>
                  <a:pt x="68" y="32"/>
                </a:lnTo>
                <a:lnTo>
                  <a:pt x="56" y="41"/>
                </a:lnTo>
                <a:lnTo>
                  <a:pt x="46" y="51"/>
                </a:lnTo>
                <a:lnTo>
                  <a:pt x="37" y="63"/>
                </a:lnTo>
                <a:lnTo>
                  <a:pt x="28" y="76"/>
                </a:lnTo>
                <a:lnTo>
                  <a:pt x="21" y="89"/>
                </a:lnTo>
                <a:lnTo>
                  <a:pt x="14" y="102"/>
                </a:lnTo>
                <a:lnTo>
                  <a:pt x="9" y="116"/>
                </a:lnTo>
                <a:lnTo>
                  <a:pt x="4" y="131"/>
                </a:lnTo>
                <a:lnTo>
                  <a:pt x="0" y="146"/>
                </a:lnTo>
                <a:lnTo>
                  <a:pt x="15" y="154"/>
                </a:lnTo>
                <a:lnTo>
                  <a:pt x="35" y="161"/>
                </a:lnTo>
                <a:lnTo>
                  <a:pt x="53" y="164"/>
                </a:lnTo>
                <a:lnTo>
                  <a:pt x="67" y="167"/>
                </a:lnTo>
                <a:lnTo>
                  <a:pt x="82" y="166"/>
                </a:lnTo>
                <a:lnTo>
                  <a:pt x="99" y="162"/>
                </a:lnTo>
                <a:lnTo>
                  <a:pt x="114" y="157"/>
                </a:lnTo>
                <a:lnTo>
                  <a:pt x="128" y="150"/>
                </a:lnTo>
                <a:lnTo>
                  <a:pt x="143" y="143"/>
                </a:lnTo>
                <a:lnTo>
                  <a:pt x="154" y="134"/>
                </a:lnTo>
                <a:lnTo>
                  <a:pt x="163" y="125"/>
                </a:lnTo>
                <a:lnTo>
                  <a:pt x="171" y="114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" name="TextBox 54">
            <a:extLst>
              <a:ext uri="{FF2B5EF4-FFF2-40B4-BE49-F238E27FC236}">
                <a16:creationId xmlns:a16="http://schemas.microsoft.com/office/drawing/2014/main" id="{F2CF95E6-6ACA-DCAE-21A5-F159FD632EA8}"/>
              </a:ext>
            </a:extLst>
          </p:cNvPr>
          <p:cNvSpPr txBox="1"/>
          <p:nvPr/>
        </p:nvSpPr>
        <p:spPr>
          <a:xfrm>
            <a:off x="1188209" y="7842763"/>
            <a:ext cx="626005" cy="18466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1200" b="1" dirty="0">
                <a:cs typeface="Segoe UI" panose="020B0502040204020203" pitchFamily="34" charset="0"/>
              </a:rPr>
              <a:t>QUALITES</a:t>
            </a:r>
          </a:p>
        </p:txBody>
      </p:sp>
      <p:cxnSp>
        <p:nvCxnSpPr>
          <p:cNvPr id="287" name="Straight Connector 68">
            <a:extLst>
              <a:ext uri="{FF2B5EF4-FFF2-40B4-BE49-F238E27FC236}">
                <a16:creationId xmlns:a16="http://schemas.microsoft.com/office/drawing/2014/main" id="{4EE025DB-7747-4B21-EE9F-3E253FD6BA89}"/>
              </a:ext>
            </a:extLst>
          </p:cNvPr>
          <p:cNvCxnSpPr>
            <a:cxnSpLocks/>
          </p:cNvCxnSpPr>
          <p:nvPr/>
        </p:nvCxnSpPr>
        <p:spPr>
          <a:xfrm>
            <a:off x="1916420" y="7973066"/>
            <a:ext cx="1010121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TextBox 280">
            <a:extLst>
              <a:ext uri="{FF2B5EF4-FFF2-40B4-BE49-F238E27FC236}">
                <a16:creationId xmlns:a16="http://schemas.microsoft.com/office/drawing/2014/main" id="{4FB9A2E3-2C55-2E84-D104-6D45BDC22245}"/>
              </a:ext>
            </a:extLst>
          </p:cNvPr>
          <p:cNvSpPr txBox="1"/>
          <p:nvPr/>
        </p:nvSpPr>
        <p:spPr>
          <a:xfrm>
            <a:off x="810674" y="8220696"/>
            <a:ext cx="53219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Créativité</a:t>
            </a:r>
            <a:endParaRPr lang="en-US" sz="1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3" name="Rounded Rectangle 302">
            <a:extLst>
              <a:ext uri="{FF2B5EF4-FFF2-40B4-BE49-F238E27FC236}">
                <a16:creationId xmlns:a16="http://schemas.microsoft.com/office/drawing/2014/main" id="{B414AADA-FC7E-D063-5D01-FAD86C5204BD}"/>
              </a:ext>
            </a:extLst>
          </p:cNvPr>
          <p:cNvSpPr/>
          <p:nvPr/>
        </p:nvSpPr>
        <p:spPr>
          <a:xfrm>
            <a:off x="1762651" y="8249779"/>
            <a:ext cx="1041848" cy="90122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Rounded Rectangle 303">
            <a:extLst>
              <a:ext uri="{FF2B5EF4-FFF2-40B4-BE49-F238E27FC236}">
                <a16:creationId xmlns:a16="http://schemas.microsoft.com/office/drawing/2014/main" id="{D06F6800-2FF6-C747-D4B8-C131FD21BE65}"/>
              </a:ext>
            </a:extLst>
          </p:cNvPr>
          <p:cNvSpPr/>
          <p:nvPr/>
        </p:nvSpPr>
        <p:spPr>
          <a:xfrm>
            <a:off x="1760443" y="8252748"/>
            <a:ext cx="898031" cy="90374"/>
          </a:xfrm>
          <a:prstGeom prst="roundRect">
            <a:avLst>
              <a:gd name="adj" fmla="val 50000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TextBox 280">
            <a:extLst>
              <a:ext uri="{FF2B5EF4-FFF2-40B4-BE49-F238E27FC236}">
                <a16:creationId xmlns:a16="http://schemas.microsoft.com/office/drawing/2014/main" id="{E995B2CC-3B82-D635-FA36-CD11F6523DBC}"/>
              </a:ext>
            </a:extLst>
          </p:cNvPr>
          <p:cNvSpPr txBox="1"/>
          <p:nvPr/>
        </p:nvSpPr>
        <p:spPr>
          <a:xfrm>
            <a:off x="809246" y="8435145"/>
            <a:ext cx="77104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i="1" dirty="0">
                <a:latin typeface="Segoe UI" panose="020B0502040204020203" pitchFamily="34" charset="0"/>
                <a:cs typeface="Segoe UI" panose="020B0502040204020203" pitchFamily="34" charset="0"/>
              </a:rPr>
              <a:t>Sens du </a:t>
            </a:r>
            <a:r>
              <a:rPr lang="en-US" sz="10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détail</a:t>
            </a:r>
            <a:endParaRPr lang="en-US" sz="1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6" name="Rounded Rectangle 302">
            <a:extLst>
              <a:ext uri="{FF2B5EF4-FFF2-40B4-BE49-F238E27FC236}">
                <a16:creationId xmlns:a16="http://schemas.microsoft.com/office/drawing/2014/main" id="{EEF4AAC7-F9D5-FE50-59A7-C5E32A0B3B06}"/>
              </a:ext>
            </a:extLst>
          </p:cNvPr>
          <p:cNvSpPr/>
          <p:nvPr/>
        </p:nvSpPr>
        <p:spPr>
          <a:xfrm>
            <a:off x="1761223" y="8464227"/>
            <a:ext cx="1041848" cy="89861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Rounded Rectangle 303">
            <a:extLst>
              <a:ext uri="{FF2B5EF4-FFF2-40B4-BE49-F238E27FC236}">
                <a16:creationId xmlns:a16="http://schemas.microsoft.com/office/drawing/2014/main" id="{E43C0FDF-971D-9EAF-4D5A-EFAA7B440A48}"/>
              </a:ext>
            </a:extLst>
          </p:cNvPr>
          <p:cNvSpPr/>
          <p:nvPr/>
        </p:nvSpPr>
        <p:spPr>
          <a:xfrm>
            <a:off x="1759015" y="8464226"/>
            <a:ext cx="1019149" cy="93345"/>
          </a:xfrm>
          <a:prstGeom prst="roundRect">
            <a:avLst>
              <a:gd name="adj" fmla="val 50000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TextBox 280">
            <a:extLst>
              <a:ext uri="{FF2B5EF4-FFF2-40B4-BE49-F238E27FC236}">
                <a16:creationId xmlns:a16="http://schemas.microsoft.com/office/drawing/2014/main" id="{0F7303B2-B337-0D14-2C48-425B428EFA14}"/>
              </a:ext>
            </a:extLst>
          </p:cNvPr>
          <p:cNvSpPr txBox="1"/>
          <p:nvPr/>
        </p:nvSpPr>
        <p:spPr>
          <a:xfrm>
            <a:off x="809246" y="8661503"/>
            <a:ext cx="36548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Ecoute</a:t>
            </a:r>
            <a:endParaRPr lang="en-US" sz="1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9" name="Rounded Rectangle 302">
            <a:extLst>
              <a:ext uri="{FF2B5EF4-FFF2-40B4-BE49-F238E27FC236}">
                <a16:creationId xmlns:a16="http://schemas.microsoft.com/office/drawing/2014/main" id="{8414F61B-C481-AAC1-181B-1EE79505351A}"/>
              </a:ext>
            </a:extLst>
          </p:cNvPr>
          <p:cNvSpPr/>
          <p:nvPr/>
        </p:nvSpPr>
        <p:spPr>
          <a:xfrm>
            <a:off x="1761223" y="8690585"/>
            <a:ext cx="1041848" cy="94701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ounded Rectangle 303">
            <a:extLst>
              <a:ext uri="{FF2B5EF4-FFF2-40B4-BE49-F238E27FC236}">
                <a16:creationId xmlns:a16="http://schemas.microsoft.com/office/drawing/2014/main" id="{3FDD84A3-CA1B-9F7F-5401-0EB9633BF238}"/>
              </a:ext>
            </a:extLst>
          </p:cNvPr>
          <p:cNvSpPr/>
          <p:nvPr/>
        </p:nvSpPr>
        <p:spPr>
          <a:xfrm>
            <a:off x="1759016" y="8689226"/>
            <a:ext cx="772810" cy="94703"/>
          </a:xfrm>
          <a:prstGeom prst="roundRect">
            <a:avLst>
              <a:gd name="adj" fmla="val 50000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TextBox 280">
            <a:extLst>
              <a:ext uri="{FF2B5EF4-FFF2-40B4-BE49-F238E27FC236}">
                <a16:creationId xmlns:a16="http://schemas.microsoft.com/office/drawing/2014/main" id="{050E7A80-C0EF-24ED-6610-BF755DFBFD03}"/>
              </a:ext>
            </a:extLst>
          </p:cNvPr>
          <p:cNvSpPr txBox="1"/>
          <p:nvPr/>
        </p:nvSpPr>
        <p:spPr>
          <a:xfrm>
            <a:off x="807039" y="8886502"/>
            <a:ext cx="47128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i="1" dirty="0">
                <a:latin typeface="Segoe UI" panose="020B0502040204020203" pitchFamily="34" charset="0"/>
                <a:cs typeface="Segoe UI" panose="020B0502040204020203" pitchFamily="34" charset="0"/>
              </a:rPr>
              <a:t>Patience</a:t>
            </a:r>
          </a:p>
        </p:txBody>
      </p:sp>
      <p:sp>
        <p:nvSpPr>
          <p:cNvPr id="312" name="Rounded Rectangle 302">
            <a:extLst>
              <a:ext uri="{FF2B5EF4-FFF2-40B4-BE49-F238E27FC236}">
                <a16:creationId xmlns:a16="http://schemas.microsoft.com/office/drawing/2014/main" id="{70606A46-0ACC-07E7-7190-113B556606F9}"/>
              </a:ext>
            </a:extLst>
          </p:cNvPr>
          <p:cNvSpPr/>
          <p:nvPr/>
        </p:nvSpPr>
        <p:spPr>
          <a:xfrm>
            <a:off x="1759016" y="8915584"/>
            <a:ext cx="1041848" cy="947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ounded Rectangle 303">
            <a:extLst>
              <a:ext uri="{FF2B5EF4-FFF2-40B4-BE49-F238E27FC236}">
                <a16:creationId xmlns:a16="http://schemas.microsoft.com/office/drawing/2014/main" id="{C4A288B3-1620-10F3-EDAE-7A15913AFCDD}"/>
              </a:ext>
            </a:extLst>
          </p:cNvPr>
          <p:cNvSpPr/>
          <p:nvPr/>
        </p:nvSpPr>
        <p:spPr>
          <a:xfrm>
            <a:off x="1756809" y="8916941"/>
            <a:ext cx="922891" cy="93343"/>
          </a:xfrm>
          <a:prstGeom prst="roundRect">
            <a:avLst>
              <a:gd name="adj" fmla="val 50000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TextBox 280">
            <a:extLst>
              <a:ext uri="{FF2B5EF4-FFF2-40B4-BE49-F238E27FC236}">
                <a16:creationId xmlns:a16="http://schemas.microsoft.com/office/drawing/2014/main" id="{FE3798B2-A29C-C4AA-4DB7-89DC572F9131}"/>
              </a:ext>
            </a:extLst>
          </p:cNvPr>
          <p:cNvSpPr txBox="1"/>
          <p:nvPr/>
        </p:nvSpPr>
        <p:spPr>
          <a:xfrm>
            <a:off x="807039" y="9116340"/>
            <a:ext cx="49853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Dextérité</a:t>
            </a:r>
            <a:endParaRPr lang="en-US" sz="1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5" name="Rounded Rectangle 302">
            <a:extLst>
              <a:ext uri="{FF2B5EF4-FFF2-40B4-BE49-F238E27FC236}">
                <a16:creationId xmlns:a16="http://schemas.microsoft.com/office/drawing/2014/main" id="{9EF0C95B-0367-2052-7BDF-D34E28A2C525}"/>
              </a:ext>
            </a:extLst>
          </p:cNvPr>
          <p:cNvSpPr/>
          <p:nvPr/>
        </p:nvSpPr>
        <p:spPr>
          <a:xfrm>
            <a:off x="1759016" y="9145422"/>
            <a:ext cx="1041848" cy="9334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ounded Rectangle 303">
            <a:extLst>
              <a:ext uri="{FF2B5EF4-FFF2-40B4-BE49-F238E27FC236}">
                <a16:creationId xmlns:a16="http://schemas.microsoft.com/office/drawing/2014/main" id="{5E478E79-126B-ED92-9BB2-B3ACA36823BC}"/>
              </a:ext>
            </a:extLst>
          </p:cNvPr>
          <p:cNvSpPr/>
          <p:nvPr/>
        </p:nvSpPr>
        <p:spPr>
          <a:xfrm>
            <a:off x="1756808" y="9145423"/>
            <a:ext cx="664323" cy="93343"/>
          </a:xfrm>
          <a:prstGeom prst="roundRect">
            <a:avLst>
              <a:gd name="adj" fmla="val 50000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TextBox 280">
            <a:extLst>
              <a:ext uri="{FF2B5EF4-FFF2-40B4-BE49-F238E27FC236}">
                <a16:creationId xmlns:a16="http://schemas.microsoft.com/office/drawing/2014/main" id="{99438996-E96E-639D-2ABD-E9B2AEC55698}"/>
              </a:ext>
            </a:extLst>
          </p:cNvPr>
          <p:cNvSpPr txBox="1"/>
          <p:nvPr/>
        </p:nvSpPr>
        <p:spPr>
          <a:xfrm>
            <a:off x="799987" y="9343708"/>
            <a:ext cx="87043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Compréhension</a:t>
            </a:r>
            <a:endParaRPr lang="en-US" sz="1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8" name="Rounded Rectangle 302">
            <a:extLst>
              <a:ext uri="{FF2B5EF4-FFF2-40B4-BE49-F238E27FC236}">
                <a16:creationId xmlns:a16="http://schemas.microsoft.com/office/drawing/2014/main" id="{85DC82DE-DBB6-8848-5F79-553545D299F8}"/>
              </a:ext>
            </a:extLst>
          </p:cNvPr>
          <p:cNvSpPr/>
          <p:nvPr/>
        </p:nvSpPr>
        <p:spPr>
          <a:xfrm>
            <a:off x="1751963" y="9372791"/>
            <a:ext cx="1048901" cy="85104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Rounded Rectangle 303">
            <a:extLst>
              <a:ext uri="{FF2B5EF4-FFF2-40B4-BE49-F238E27FC236}">
                <a16:creationId xmlns:a16="http://schemas.microsoft.com/office/drawing/2014/main" id="{1CB61254-4FEB-8124-5F7F-0A5752EF42CD}"/>
              </a:ext>
            </a:extLst>
          </p:cNvPr>
          <p:cNvSpPr/>
          <p:nvPr/>
        </p:nvSpPr>
        <p:spPr>
          <a:xfrm>
            <a:off x="1749756" y="9375760"/>
            <a:ext cx="805350" cy="89857"/>
          </a:xfrm>
          <a:prstGeom prst="roundRect">
            <a:avLst>
              <a:gd name="adj" fmla="val 50000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Freeform 3419">
            <a:extLst>
              <a:ext uri="{FF2B5EF4-FFF2-40B4-BE49-F238E27FC236}">
                <a16:creationId xmlns:a16="http://schemas.microsoft.com/office/drawing/2014/main" id="{5B18208A-D25F-F19A-B47A-B7D08774FDCF}"/>
              </a:ext>
            </a:extLst>
          </p:cNvPr>
          <p:cNvSpPr>
            <a:spLocks/>
          </p:cNvSpPr>
          <p:nvPr/>
        </p:nvSpPr>
        <p:spPr bwMode="auto">
          <a:xfrm>
            <a:off x="3085632" y="8599648"/>
            <a:ext cx="219775" cy="213311"/>
          </a:xfrm>
          <a:custGeom>
            <a:avLst/>
            <a:gdLst>
              <a:gd name="T0" fmla="*/ 204 w 272"/>
              <a:gd name="T1" fmla="*/ 1 h 266"/>
              <a:gd name="T2" fmla="*/ 199 w 272"/>
              <a:gd name="T3" fmla="*/ 1 h 266"/>
              <a:gd name="T4" fmla="*/ 194 w 272"/>
              <a:gd name="T5" fmla="*/ 3 h 266"/>
              <a:gd name="T6" fmla="*/ 189 w 272"/>
              <a:gd name="T7" fmla="*/ 4 h 266"/>
              <a:gd name="T8" fmla="*/ 185 w 272"/>
              <a:gd name="T9" fmla="*/ 5 h 266"/>
              <a:gd name="T10" fmla="*/ 180 w 272"/>
              <a:gd name="T11" fmla="*/ 7 h 266"/>
              <a:gd name="T12" fmla="*/ 176 w 272"/>
              <a:gd name="T13" fmla="*/ 9 h 266"/>
              <a:gd name="T14" fmla="*/ 171 w 272"/>
              <a:gd name="T15" fmla="*/ 12 h 266"/>
              <a:gd name="T16" fmla="*/ 167 w 272"/>
              <a:gd name="T17" fmla="*/ 14 h 266"/>
              <a:gd name="T18" fmla="*/ 163 w 272"/>
              <a:gd name="T19" fmla="*/ 17 h 266"/>
              <a:gd name="T20" fmla="*/ 157 w 272"/>
              <a:gd name="T21" fmla="*/ 22 h 266"/>
              <a:gd name="T22" fmla="*/ 153 w 272"/>
              <a:gd name="T23" fmla="*/ 26 h 266"/>
              <a:gd name="T24" fmla="*/ 144 w 272"/>
              <a:gd name="T25" fmla="*/ 36 h 266"/>
              <a:gd name="T26" fmla="*/ 131 w 272"/>
              <a:gd name="T27" fmla="*/ 37 h 266"/>
              <a:gd name="T28" fmla="*/ 123 w 272"/>
              <a:gd name="T29" fmla="*/ 28 h 266"/>
              <a:gd name="T30" fmla="*/ 118 w 272"/>
              <a:gd name="T31" fmla="*/ 23 h 266"/>
              <a:gd name="T32" fmla="*/ 114 w 272"/>
              <a:gd name="T33" fmla="*/ 19 h 266"/>
              <a:gd name="T34" fmla="*/ 110 w 272"/>
              <a:gd name="T35" fmla="*/ 17 h 266"/>
              <a:gd name="T36" fmla="*/ 105 w 272"/>
              <a:gd name="T37" fmla="*/ 13 h 266"/>
              <a:gd name="T38" fmla="*/ 101 w 272"/>
              <a:gd name="T39" fmla="*/ 10 h 266"/>
              <a:gd name="T40" fmla="*/ 96 w 272"/>
              <a:gd name="T41" fmla="*/ 8 h 266"/>
              <a:gd name="T42" fmla="*/ 91 w 272"/>
              <a:gd name="T43" fmla="*/ 7 h 266"/>
              <a:gd name="T44" fmla="*/ 86 w 272"/>
              <a:gd name="T45" fmla="*/ 5 h 266"/>
              <a:gd name="T46" fmla="*/ 82 w 272"/>
              <a:gd name="T47" fmla="*/ 4 h 266"/>
              <a:gd name="T48" fmla="*/ 77 w 272"/>
              <a:gd name="T49" fmla="*/ 3 h 266"/>
              <a:gd name="T50" fmla="*/ 71 w 272"/>
              <a:gd name="T51" fmla="*/ 1 h 266"/>
              <a:gd name="T52" fmla="*/ 56 w 272"/>
              <a:gd name="T53" fmla="*/ 3 h 266"/>
              <a:gd name="T54" fmla="*/ 40 w 272"/>
              <a:gd name="T55" fmla="*/ 8 h 266"/>
              <a:gd name="T56" fmla="*/ 26 w 272"/>
              <a:gd name="T57" fmla="*/ 16 h 266"/>
              <a:gd name="T58" fmla="*/ 17 w 272"/>
              <a:gd name="T59" fmla="*/ 26 h 266"/>
              <a:gd name="T60" fmla="*/ 9 w 272"/>
              <a:gd name="T61" fmla="*/ 39 h 266"/>
              <a:gd name="T62" fmla="*/ 4 w 272"/>
              <a:gd name="T63" fmla="*/ 53 h 266"/>
              <a:gd name="T64" fmla="*/ 1 w 272"/>
              <a:gd name="T65" fmla="*/ 71 h 266"/>
              <a:gd name="T66" fmla="*/ 1 w 272"/>
              <a:gd name="T67" fmla="*/ 91 h 266"/>
              <a:gd name="T68" fmla="*/ 4 w 272"/>
              <a:gd name="T69" fmla="*/ 111 h 266"/>
              <a:gd name="T70" fmla="*/ 11 w 272"/>
              <a:gd name="T71" fmla="*/ 139 h 266"/>
              <a:gd name="T72" fmla="*/ 29 w 272"/>
              <a:gd name="T73" fmla="*/ 171 h 266"/>
              <a:gd name="T74" fmla="*/ 51 w 272"/>
              <a:gd name="T75" fmla="*/ 200 h 266"/>
              <a:gd name="T76" fmla="*/ 87 w 272"/>
              <a:gd name="T77" fmla="*/ 234 h 266"/>
              <a:gd name="T78" fmla="*/ 123 w 272"/>
              <a:gd name="T79" fmla="*/ 260 h 266"/>
              <a:gd name="T80" fmla="*/ 133 w 272"/>
              <a:gd name="T81" fmla="*/ 266 h 266"/>
              <a:gd name="T82" fmla="*/ 140 w 272"/>
              <a:gd name="T83" fmla="*/ 266 h 266"/>
              <a:gd name="T84" fmla="*/ 144 w 272"/>
              <a:gd name="T85" fmla="*/ 263 h 266"/>
              <a:gd name="T86" fmla="*/ 155 w 272"/>
              <a:gd name="T87" fmla="*/ 257 h 266"/>
              <a:gd name="T88" fmla="*/ 193 w 272"/>
              <a:gd name="T89" fmla="*/ 227 h 266"/>
              <a:gd name="T90" fmla="*/ 226 w 272"/>
              <a:gd name="T91" fmla="*/ 193 h 266"/>
              <a:gd name="T92" fmla="*/ 246 w 272"/>
              <a:gd name="T93" fmla="*/ 164 h 266"/>
              <a:gd name="T94" fmla="*/ 262 w 272"/>
              <a:gd name="T95" fmla="*/ 131 h 266"/>
              <a:gd name="T96" fmla="*/ 271 w 272"/>
              <a:gd name="T97" fmla="*/ 95 h 266"/>
              <a:gd name="T98" fmla="*/ 272 w 272"/>
              <a:gd name="T99" fmla="*/ 66 h 266"/>
              <a:gd name="T100" fmla="*/ 270 w 272"/>
              <a:gd name="T101" fmla="*/ 49 h 266"/>
              <a:gd name="T102" fmla="*/ 264 w 272"/>
              <a:gd name="T103" fmla="*/ 35 h 266"/>
              <a:gd name="T104" fmla="*/ 257 w 272"/>
              <a:gd name="T105" fmla="*/ 23 h 266"/>
              <a:gd name="T106" fmla="*/ 243 w 272"/>
              <a:gd name="T107" fmla="*/ 10 h 266"/>
              <a:gd name="T108" fmla="*/ 221 w 272"/>
              <a:gd name="T109" fmla="*/ 1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2" h="266">
                <a:moveTo>
                  <a:pt x="209" y="0"/>
                </a:moveTo>
                <a:lnTo>
                  <a:pt x="204" y="1"/>
                </a:lnTo>
                <a:lnTo>
                  <a:pt x="200" y="1"/>
                </a:lnTo>
                <a:lnTo>
                  <a:pt x="199" y="1"/>
                </a:lnTo>
                <a:lnTo>
                  <a:pt x="198" y="1"/>
                </a:lnTo>
                <a:lnTo>
                  <a:pt x="194" y="3"/>
                </a:lnTo>
                <a:lnTo>
                  <a:pt x="191" y="3"/>
                </a:lnTo>
                <a:lnTo>
                  <a:pt x="189" y="4"/>
                </a:lnTo>
                <a:lnTo>
                  <a:pt x="187" y="4"/>
                </a:lnTo>
                <a:lnTo>
                  <a:pt x="185" y="5"/>
                </a:lnTo>
                <a:lnTo>
                  <a:pt x="182" y="7"/>
                </a:lnTo>
                <a:lnTo>
                  <a:pt x="180" y="7"/>
                </a:lnTo>
                <a:lnTo>
                  <a:pt x="178" y="8"/>
                </a:lnTo>
                <a:lnTo>
                  <a:pt x="176" y="9"/>
                </a:lnTo>
                <a:lnTo>
                  <a:pt x="173" y="10"/>
                </a:lnTo>
                <a:lnTo>
                  <a:pt x="171" y="12"/>
                </a:lnTo>
                <a:lnTo>
                  <a:pt x="169" y="13"/>
                </a:lnTo>
                <a:lnTo>
                  <a:pt x="167" y="14"/>
                </a:lnTo>
                <a:lnTo>
                  <a:pt x="164" y="16"/>
                </a:lnTo>
                <a:lnTo>
                  <a:pt x="163" y="17"/>
                </a:lnTo>
                <a:lnTo>
                  <a:pt x="160" y="19"/>
                </a:lnTo>
                <a:lnTo>
                  <a:pt x="157" y="22"/>
                </a:lnTo>
                <a:lnTo>
                  <a:pt x="154" y="25"/>
                </a:lnTo>
                <a:lnTo>
                  <a:pt x="153" y="26"/>
                </a:lnTo>
                <a:lnTo>
                  <a:pt x="151" y="27"/>
                </a:lnTo>
                <a:lnTo>
                  <a:pt x="144" y="36"/>
                </a:lnTo>
                <a:lnTo>
                  <a:pt x="136" y="46"/>
                </a:lnTo>
                <a:lnTo>
                  <a:pt x="131" y="37"/>
                </a:lnTo>
                <a:lnTo>
                  <a:pt x="124" y="30"/>
                </a:lnTo>
                <a:lnTo>
                  <a:pt x="123" y="28"/>
                </a:lnTo>
                <a:lnTo>
                  <a:pt x="122" y="27"/>
                </a:lnTo>
                <a:lnTo>
                  <a:pt x="118" y="23"/>
                </a:lnTo>
                <a:lnTo>
                  <a:pt x="114" y="19"/>
                </a:lnTo>
                <a:lnTo>
                  <a:pt x="114" y="19"/>
                </a:lnTo>
                <a:lnTo>
                  <a:pt x="114" y="19"/>
                </a:lnTo>
                <a:lnTo>
                  <a:pt x="110" y="17"/>
                </a:lnTo>
                <a:lnTo>
                  <a:pt x="105" y="13"/>
                </a:lnTo>
                <a:lnTo>
                  <a:pt x="105" y="13"/>
                </a:lnTo>
                <a:lnTo>
                  <a:pt x="104" y="13"/>
                </a:lnTo>
                <a:lnTo>
                  <a:pt x="101" y="10"/>
                </a:lnTo>
                <a:lnTo>
                  <a:pt x="98" y="9"/>
                </a:lnTo>
                <a:lnTo>
                  <a:pt x="96" y="8"/>
                </a:lnTo>
                <a:lnTo>
                  <a:pt x="95" y="8"/>
                </a:lnTo>
                <a:lnTo>
                  <a:pt x="91" y="7"/>
                </a:lnTo>
                <a:lnTo>
                  <a:pt x="89" y="5"/>
                </a:lnTo>
                <a:lnTo>
                  <a:pt x="86" y="5"/>
                </a:lnTo>
                <a:lnTo>
                  <a:pt x="85" y="4"/>
                </a:lnTo>
                <a:lnTo>
                  <a:pt x="82" y="4"/>
                </a:lnTo>
                <a:lnTo>
                  <a:pt x="78" y="3"/>
                </a:lnTo>
                <a:lnTo>
                  <a:pt x="77" y="3"/>
                </a:lnTo>
                <a:lnTo>
                  <a:pt x="76" y="3"/>
                </a:lnTo>
                <a:lnTo>
                  <a:pt x="71" y="1"/>
                </a:lnTo>
                <a:lnTo>
                  <a:pt x="65" y="1"/>
                </a:lnTo>
                <a:lnTo>
                  <a:pt x="56" y="3"/>
                </a:lnTo>
                <a:lnTo>
                  <a:pt x="47" y="4"/>
                </a:lnTo>
                <a:lnTo>
                  <a:pt x="40" y="8"/>
                </a:lnTo>
                <a:lnTo>
                  <a:pt x="31" y="12"/>
                </a:lnTo>
                <a:lnTo>
                  <a:pt x="26" y="16"/>
                </a:lnTo>
                <a:lnTo>
                  <a:pt x="22" y="21"/>
                </a:lnTo>
                <a:lnTo>
                  <a:pt x="17" y="26"/>
                </a:lnTo>
                <a:lnTo>
                  <a:pt x="13" y="32"/>
                </a:lnTo>
                <a:lnTo>
                  <a:pt x="9" y="39"/>
                </a:lnTo>
                <a:lnTo>
                  <a:pt x="6" y="45"/>
                </a:lnTo>
                <a:lnTo>
                  <a:pt x="4" y="53"/>
                </a:lnTo>
                <a:lnTo>
                  <a:pt x="2" y="62"/>
                </a:lnTo>
                <a:lnTo>
                  <a:pt x="1" y="71"/>
                </a:lnTo>
                <a:lnTo>
                  <a:pt x="0" y="81"/>
                </a:lnTo>
                <a:lnTo>
                  <a:pt x="1" y="91"/>
                </a:lnTo>
                <a:lnTo>
                  <a:pt x="2" y="102"/>
                </a:lnTo>
                <a:lnTo>
                  <a:pt x="4" y="111"/>
                </a:lnTo>
                <a:lnTo>
                  <a:pt x="6" y="121"/>
                </a:lnTo>
                <a:lnTo>
                  <a:pt x="11" y="139"/>
                </a:lnTo>
                <a:lnTo>
                  <a:pt x="20" y="156"/>
                </a:lnTo>
                <a:lnTo>
                  <a:pt x="29" y="171"/>
                </a:lnTo>
                <a:lnTo>
                  <a:pt x="40" y="186"/>
                </a:lnTo>
                <a:lnTo>
                  <a:pt x="51" y="200"/>
                </a:lnTo>
                <a:lnTo>
                  <a:pt x="64" y="212"/>
                </a:lnTo>
                <a:lnTo>
                  <a:pt x="87" y="234"/>
                </a:lnTo>
                <a:lnTo>
                  <a:pt x="108" y="249"/>
                </a:lnTo>
                <a:lnTo>
                  <a:pt x="123" y="260"/>
                </a:lnTo>
                <a:lnTo>
                  <a:pt x="131" y="265"/>
                </a:lnTo>
                <a:lnTo>
                  <a:pt x="133" y="266"/>
                </a:lnTo>
                <a:lnTo>
                  <a:pt x="136" y="266"/>
                </a:lnTo>
                <a:lnTo>
                  <a:pt x="140" y="266"/>
                </a:lnTo>
                <a:lnTo>
                  <a:pt x="142" y="265"/>
                </a:lnTo>
                <a:lnTo>
                  <a:pt x="144" y="263"/>
                </a:lnTo>
                <a:lnTo>
                  <a:pt x="145" y="263"/>
                </a:lnTo>
                <a:lnTo>
                  <a:pt x="155" y="257"/>
                </a:lnTo>
                <a:lnTo>
                  <a:pt x="172" y="244"/>
                </a:lnTo>
                <a:lnTo>
                  <a:pt x="193" y="227"/>
                </a:lnTo>
                <a:lnTo>
                  <a:pt x="216" y="206"/>
                </a:lnTo>
                <a:lnTo>
                  <a:pt x="226" y="193"/>
                </a:lnTo>
                <a:lnTo>
                  <a:pt x="236" y="180"/>
                </a:lnTo>
                <a:lnTo>
                  <a:pt x="246" y="164"/>
                </a:lnTo>
                <a:lnTo>
                  <a:pt x="255" y="149"/>
                </a:lnTo>
                <a:lnTo>
                  <a:pt x="262" y="131"/>
                </a:lnTo>
                <a:lnTo>
                  <a:pt x="268" y="113"/>
                </a:lnTo>
                <a:lnTo>
                  <a:pt x="271" y="95"/>
                </a:lnTo>
                <a:lnTo>
                  <a:pt x="272" y="75"/>
                </a:lnTo>
                <a:lnTo>
                  <a:pt x="272" y="66"/>
                </a:lnTo>
                <a:lnTo>
                  <a:pt x="271" y="57"/>
                </a:lnTo>
                <a:lnTo>
                  <a:pt x="270" y="49"/>
                </a:lnTo>
                <a:lnTo>
                  <a:pt x="267" y="41"/>
                </a:lnTo>
                <a:lnTo>
                  <a:pt x="264" y="35"/>
                </a:lnTo>
                <a:lnTo>
                  <a:pt x="261" y="28"/>
                </a:lnTo>
                <a:lnTo>
                  <a:pt x="257" y="23"/>
                </a:lnTo>
                <a:lnTo>
                  <a:pt x="253" y="18"/>
                </a:lnTo>
                <a:lnTo>
                  <a:pt x="243" y="10"/>
                </a:lnTo>
                <a:lnTo>
                  <a:pt x="232" y="5"/>
                </a:lnTo>
                <a:lnTo>
                  <a:pt x="221" y="1"/>
                </a:lnTo>
                <a:lnTo>
                  <a:pt x="209" y="0"/>
                </a:lnTo>
                <a:close/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3" name="TextBox 78">
            <a:extLst>
              <a:ext uri="{FF2B5EF4-FFF2-40B4-BE49-F238E27FC236}">
                <a16:creationId xmlns:a16="http://schemas.microsoft.com/office/drawing/2014/main" id="{2A10A892-6BF4-0732-048F-116958C68053}"/>
              </a:ext>
            </a:extLst>
          </p:cNvPr>
          <p:cNvSpPr txBox="1"/>
          <p:nvPr/>
        </p:nvSpPr>
        <p:spPr>
          <a:xfrm>
            <a:off x="3414047" y="8606612"/>
            <a:ext cx="562783" cy="18466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1200" b="1" dirty="0">
                <a:cs typeface="Segoe UI" panose="020B0502040204020203" pitchFamily="34" charset="0"/>
              </a:rPr>
              <a:t>HOBBIES</a:t>
            </a:r>
          </a:p>
        </p:txBody>
      </p:sp>
      <p:cxnSp>
        <p:nvCxnSpPr>
          <p:cNvPr id="324" name="Straight Connector 105">
            <a:extLst>
              <a:ext uri="{FF2B5EF4-FFF2-40B4-BE49-F238E27FC236}">
                <a16:creationId xmlns:a16="http://schemas.microsoft.com/office/drawing/2014/main" id="{37737DDB-EA1D-C108-82FB-5E15FDBE292A}"/>
              </a:ext>
            </a:extLst>
          </p:cNvPr>
          <p:cNvCxnSpPr>
            <a:cxnSpLocks/>
          </p:cNvCxnSpPr>
          <p:nvPr/>
        </p:nvCxnSpPr>
        <p:spPr>
          <a:xfrm>
            <a:off x="4145890" y="8737486"/>
            <a:ext cx="2889545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ZoneTexte 325">
            <a:extLst>
              <a:ext uri="{FF2B5EF4-FFF2-40B4-BE49-F238E27FC236}">
                <a16:creationId xmlns:a16="http://schemas.microsoft.com/office/drawing/2014/main" id="{5E091537-9679-4C3D-0394-660AFD420E33}"/>
              </a:ext>
            </a:extLst>
          </p:cNvPr>
          <p:cNvSpPr txBox="1"/>
          <p:nvPr/>
        </p:nvSpPr>
        <p:spPr>
          <a:xfrm>
            <a:off x="3311061" y="8903890"/>
            <a:ext cx="163077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Peinture et arts visuels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Visites d'expositions d'art contemporain</a:t>
            </a:r>
          </a:p>
        </p:txBody>
      </p:sp>
      <p:sp>
        <p:nvSpPr>
          <p:cNvPr id="328" name="ZoneTexte 327">
            <a:extLst>
              <a:ext uri="{FF2B5EF4-FFF2-40B4-BE49-F238E27FC236}">
                <a16:creationId xmlns:a16="http://schemas.microsoft.com/office/drawing/2014/main" id="{BE15A190-FA5B-5F9C-CA18-654EF3A66F95}"/>
              </a:ext>
            </a:extLst>
          </p:cNvPr>
          <p:cNvSpPr txBox="1"/>
          <p:nvPr/>
        </p:nvSpPr>
        <p:spPr>
          <a:xfrm>
            <a:off x="4886627" y="8912315"/>
            <a:ext cx="21488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Cinéma d'auteur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Cours de danse contemporaine</a:t>
            </a:r>
          </a:p>
        </p:txBody>
      </p:sp>
    </p:spTree>
    <p:extLst>
      <p:ext uri="{BB962C8B-B14F-4D97-AF65-F5344CB8AC3E}">
        <p14:creationId xmlns:p14="http://schemas.microsoft.com/office/powerpoint/2010/main" val="330353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0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89</TotalTime>
  <Words>622</Words>
  <Application>Microsoft Macintosh PowerPoint</Application>
  <PresentationFormat>Personnalisé</PresentationFormat>
  <Paragraphs>93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18</cp:revision>
  <dcterms:created xsi:type="dcterms:W3CDTF">2023-09-25T13:45:09Z</dcterms:created>
  <dcterms:modified xsi:type="dcterms:W3CDTF">2023-09-25T15:14:12Z</dcterms:modified>
</cp:coreProperties>
</file>