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2"/>
    <p:restoredTop sz="96327"/>
  </p:normalViewPr>
  <p:slideViewPr>
    <p:cSldViewPr snapToGrid="0" snapToObjects="1" showGuides="1">
      <p:cViewPr varScale="1">
        <p:scale>
          <a:sx n="114" d="100"/>
          <a:sy n="114" d="100"/>
        </p:scale>
        <p:origin x="1456" y="1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1">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a:t>Vince </a:t>
            </a:r>
            <a:r>
              <a:rPr lang="fr-FR" sz="2800" b="1"/>
              <a:t>MANUTOU</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Agent de manutention expérimenté, professionnel et diplômé du CACES.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8083" y="1786174"/>
            <a:ext cx="409082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Manutentionnaire depuis 8 ans, avec de l'expérience chez les grands noms de la grande distribution et diplômé d'un CAP opérateur logistique et du CACES. Doté d'une excellente condition physique et d'une organisation sans faille, je suis disponible dès maintenant et à la recherche d'un poste avec possibilité d'évolution.</a:t>
            </a: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1384" y="1421686"/>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4294" y="276027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2948" y="3206429"/>
            <a:ext cx="4180946" cy="4974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De Décembre 2018 à aujourd'hui, Chef d'équipe manutentionnaire, METRO, 94400 Vitry-sur-Seine</a:t>
            </a:r>
          </a:p>
          <a:p>
            <a:pPr marL="171450" indent="-171450">
              <a:buFont typeface="Arial" panose="020B0604020202020204" pitchFamily="34" charset="0"/>
              <a:buChar char="•"/>
            </a:pPr>
            <a:r>
              <a:rPr lang="fr-FR" sz="1000" dirty="0"/>
              <a:t>Vérification de la qualité des produits à l'arrivée à l'entrepôt.</a:t>
            </a:r>
          </a:p>
          <a:p>
            <a:pPr marL="171450" indent="-171450">
              <a:buFont typeface="Arial" panose="020B0604020202020204" pitchFamily="34" charset="0"/>
              <a:buChar char="•"/>
            </a:pPr>
            <a:r>
              <a:rPr lang="fr-FR" sz="1000" dirty="0"/>
              <a:t>Gestion du déchargement et de la réception de la marchandise.</a:t>
            </a:r>
          </a:p>
          <a:p>
            <a:pPr marL="171450" indent="-171450">
              <a:buFont typeface="Arial" panose="020B0604020202020204" pitchFamily="34" charset="0"/>
              <a:buChar char="•"/>
            </a:pPr>
            <a:r>
              <a:rPr lang="fr-FR" sz="1000" dirty="0"/>
              <a:t>Contrôle des documents de transport et saisie dans la base informatique.</a:t>
            </a:r>
          </a:p>
          <a:p>
            <a:pPr marL="171450" indent="-171450">
              <a:buFont typeface="Arial" panose="020B0604020202020204" pitchFamily="34" charset="0"/>
              <a:buChar char="•"/>
            </a:pPr>
            <a:r>
              <a:rPr lang="fr-FR" sz="1000" dirty="0"/>
              <a:t>Chef d'une équipe de 4 manutentionnaires : gestion des plannings de l'équipe, organisation des tâches à l'arrivée le matin.</a:t>
            </a:r>
          </a:p>
          <a:p>
            <a:r>
              <a:rPr lang="fr-FR" sz="1000" dirty="0"/>
              <a:t>    </a:t>
            </a:r>
          </a:p>
          <a:p>
            <a:r>
              <a:rPr lang="fr-FR" sz="1000" b="1" dirty="0"/>
              <a:t>De Janvier 2016 à Décembre 2018, Manutentionnaire, Marché de Rungis, 94065 Rungis</a:t>
            </a:r>
          </a:p>
          <a:p>
            <a:pPr marL="171450" indent="-171450">
              <a:buFont typeface="Arial" panose="020B0604020202020204" pitchFamily="34" charset="0"/>
              <a:buChar char="•"/>
            </a:pPr>
            <a:r>
              <a:rPr lang="fr-FR" sz="1000" dirty="0"/>
              <a:t>Déchargement et rangement de la marchandise avec l'équipe de nuit.</a:t>
            </a:r>
          </a:p>
          <a:p>
            <a:pPr marL="171450" indent="-171450">
              <a:buFont typeface="Arial" panose="020B0604020202020204" pitchFamily="34" charset="0"/>
              <a:buChar char="•"/>
            </a:pPr>
            <a:r>
              <a:rPr lang="fr-FR" sz="1000" dirty="0"/>
              <a:t>S'assurer du bon réassort des commandes magasins.</a:t>
            </a:r>
          </a:p>
          <a:p>
            <a:pPr marL="171450" indent="-171450">
              <a:buFont typeface="Arial" panose="020B0604020202020204" pitchFamily="34" charset="0"/>
              <a:buChar char="•"/>
            </a:pPr>
            <a:r>
              <a:rPr lang="fr-FR" sz="1000" dirty="0"/>
              <a:t>Gestion de la maintenance des machines industrielles : entretien et réparation.</a:t>
            </a:r>
          </a:p>
          <a:p>
            <a:pPr marL="171450" indent="-171450">
              <a:buFont typeface="Arial" panose="020B0604020202020204" pitchFamily="34" charset="0"/>
              <a:buChar char="•"/>
            </a:pPr>
            <a:r>
              <a:rPr lang="fr-FR" sz="1000" dirty="0"/>
              <a:t>Préparation des commandes et chargement dans les camions.</a:t>
            </a:r>
          </a:p>
          <a:p>
            <a:pPr marL="171450" indent="-171450">
              <a:buFont typeface="Arial" panose="020B0604020202020204" pitchFamily="34" charset="0"/>
              <a:buChar char="•"/>
            </a:pPr>
            <a:r>
              <a:rPr lang="fr-FR" sz="1000" dirty="0"/>
              <a:t>Utilisation des engins et saisie informatique des commandes et livraisons.</a:t>
            </a:r>
          </a:p>
          <a:p>
            <a:endParaRPr lang="fr-FR" sz="1000" dirty="0"/>
          </a:p>
          <a:p>
            <a:r>
              <a:rPr lang="fr-FR" sz="1000" b="1" dirty="0"/>
              <a:t>De Février 2015 à Janvier 2016, Manutentionnaire, CARREFOUR, 93100 Montreuil</a:t>
            </a:r>
          </a:p>
          <a:p>
            <a:pPr marL="171450" indent="-171450">
              <a:buFont typeface="Arial" panose="020B0604020202020204" pitchFamily="34" charset="0"/>
              <a:buChar char="•"/>
            </a:pPr>
            <a:r>
              <a:rPr lang="fr-FR" sz="1000" dirty="0"/>
              <a:t>Approvisionnement des rayons et vérifications des documents liés au transport.</a:t>
            </a:r>
          </a:p>
          <a:p>
            <a:pPr marL="171450" indent="-171450">
              <a:buFont typeface="Arial" panose="020B0604020202020204" pitchFamily="34" charset="0"/>
              <a:buChar char="•"/>
            </a:pPr>
            <a:r>
              <a:rPr lang="fr-FR" sz="1000" dirty="0"/>
              <a:t>Gestion du chargement et déchargement des marchandises en s'assurant de la qualité des produits reçus.</a:t>
            </a:r>
          </a:p>
          <a:p>
            <a:pPr marL="171450" indent="-171450">
              <a:buFont typeface="Arial" panose="020B0604020202020204" pitchFamily="34" charset="0"/>
              <a:buChar char="•"/>
            </a:pPr>
            <a:r>
              <a:rPr lang="fr-FR" sz="1000" dirty="0"/>
              <a:t>Participation à l'inventaire mensuel avec les supérieurs et l'équipe de jour.</a:t>
            </a:r>
          </a:p>
          <a:p>
            <a:pPr marL="171450" indent="-171450">
              <a:buFont typeface="Arial" panose="020B0604020202020204" pitchFamily="34" charset="0"/>
              <a:buChar char="•"/>
            </a:pPr>
            <a:r>
              <a:rPr lang="fr-FR" sz="1000" dirty="0"/>
              <a:t>Utilisation et maniement des divers engins de chargement/déchargement.</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8668" y="1753071"/>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18834" y="311671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732807"/>
            <a:ext cx="2016816"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337450"/>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76977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309681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62527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3182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0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1" y="4391169"/>
            <a:ext cx="2281080" cy="153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Respect des règles de sécurité et d'hygiène</a:t>
            </a:r>
          </a:p>
          <a:p>
            <a:pPr marL="171450" indent="-171450">
              <a:buFont typeface="Arial" panose="020B0604020202020204" pitchFamily="34" charset="0"/>
              <a:buChar char="•"/>
            </a:pPr>
            <a:r>
              <a:rPr lang="fr-FR" sz="1050" dirty="0"/>
              <a:t>Chargement, déchargement et conditionnement des marchandises</a:t>
            </a:r>
          </a:p>
          <a:p>
            <a:pPr marL="171450" indent="-171450">
              <a:buFont typeface="Arial" panose="020B0604020202020204" pitchFamily="34" charset="0"/>
              <a:buChar char="•"/>
            </a:pPr>
            <a:r>
              <a:rPr lang="fr-FR" sz="1050" dirty="0"/>
              <a:t>Capacité à manier les divers engins</a:t>
            </a:r>
          </a:p>
          <a:p>
            <a:pPr marL="171450" indent="-171450">
              <a:buFont typeface="Arial" panose="020B0604020202020204" pitchFamily="34" charset="0"/>
              <a:buChar char="•"/>
            </a:pPr>
            <a:r>
              <a:rPr lang="fr-FR" sz="1050" dirty="0"/>
              <a:t>Inspection de la qualité de la marchandise</a:t>
            </a:r>
          </a:p>
          <a:p>
            <a:pPr marL="171450" indent="-171450">
              <a:buFont typeface="Arial" panose="020B0604020202020204" pitchFamily="34" charset="0"/>
              <a:buChar char="•"/>
            </a:pPr>
            <a:r>
              <a:rPr lang="fr-FR" sz="1050" dirty="0"/>
              <a:t>Travail en équipe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65034" y="597380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76751" y="6347898"/>
            <a:ext cx="2124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Autonome</a:t>
            </a:r>
          </a:p>
          <a:p>
            <a:pPr marL="171450" indent="-171450">
              <a:buFont typeface="Arial" panose="020B0604020202020204" pitchFamily="34" charset="0"/>
              <a:buChar char="•"/>
            </a:pPr>
            <a:r>
              <a:rPr lang="fr-FR" sz="1050" dirty="0"/>
              <a:t>Rigoureux</a:t>
            </a:r>
          </a:p>
          <a:p>
            <a:pPr marL="171450" indent="-171450">
              <a:buFont typeface="Arial" panose="020B0604020202020204" pitchFamily="34" charset="0"/>
              <a:buChar char="•"/>
            </a:pPr>
            <a:r>
              <a:rPr lang="fr-FR" sz="1050" dirty="0"/>
              <a:t>Sportif</a:t>
            </a:r>
          </a:p>
          <a:p>
            <a:pPr marL="171450" indent="-171450">
              <a:buFont typeface="Arial" panose="020B0604020202020204" pitchFamily="34" charset="0"/>
              <a:buChar char="•"/>
            </a:pPr>
            <a:r>
              <a:rPr lang="fr-FR" sz="1050" dirty="0"/>
              <a:t>Organisé</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65033" y="729915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65033" y="7670008"/>
            <a:ext cx="2341562" cy="70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Lecture</a:t>
            </a:r>
          </a:p>
          <a:p>
            <a:pPr marL="171450" indent="-171450">
              <a:buFont typeface="Arial" panose="020B0604020202020204" pitchFamily="34" charset="0"/>
              <a:buChar char="•"/>
            </a:pPr>
            <a:r>
              <a:rPr lang="fr-FR" sz="1050" dirty="0">
                <a:latin typeface="+mn-lt"/>
              </a:rPr>
              <a:t>Chant</a:t>
            </a:r>
          </a:p>
          <a:p>
            <a:pPr marL="171450" indent="-171450">
              <a:buFont typeface="Arial" panose="020B0604020202020204" pitchFamily="34" charset="0"/>
              <a:buChar char="•"/>
            </a:pPr>
            <a:r>
              <a:rPr lang="fr-FR" sz="1050" dirty="0">
                <a:latin typeface="+mn-lt"/>
              </a:rPr>
              <a:t>Randonnée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5812" y="7571840"/>
            <a:ext cx="22313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Zone de texte 25">
            <a:extLst>
              <a:ext uri="{FF2B5EF4-FFF2-40B4-BE49-F238E27FC236}">
                <a16:creationId xmlns:a16="http://schemas.microsoft.com/office/drawing/2014/main" id="{F0D45754-49DD-3B7A-C972-D9E87CF691B6}"/>
              </a:ext>
            </a:extLst>
          </p:cNvPr>
          <p:cNvSpPr txBox="1">
            <a:spLocks noChangeArrowheads="1"/>
          </p:cNvSpPr>
          <p:nvPr/>
        </p:nvSpPr>
        <p:spPr bwMode="auto">
          <a:xfrm>
            <a:off x="103168" y="7944998"/>
            <a:ext cx="4150726" cy="186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b="1" dirty="0"/>
              <a:t> Septembre 2016, CACES 1-3-5, GEFOR, 75001 Paris, France</a:t>
            </a:r>
          </a:p>
          <a:p>
            <a:r>
              <a:rPr lang="fr-FR" sz="1050" dirty="0"/>
              <a:t>Passage du CACES 1, 3 et 5 durant le mois de septembre avec le groupe GEFOR à Paris. Formation financée par CARREFOUR, après 7 mois au sein de l'entreprise.</a:t>
            </a:r>
          </a:p>
          <a:p>
            <a:endParaRPr lang="fr-FR" sz="1050" dirty="0"/>
          </a:p>
          <a:p>
            <a:pPr marL="171450" indent="-171450">
              <a:buFont typeface="Arial" panose="020B0604020202020204" pitchFamily="34" charset="0"/>
              <a:buChar char="•"/>
            </a:pPr>
            <a:r>
              <a:rPr lang="fr-FR" sz="1050" b="1" dirty="0"/>
              <a:t>    Juin 2014, CAP opérateur logistique, GRETA, 75000 Paris, France</a:t>
            </a:r>
          </a:p>
          <a:p>
            <a:r>
              <a:rPr lang="fr-FR" sz="1050" dirty="0"/>
              <a:t>Formation de deux ans en alternance effectuée au sein du groupe AUCHAN. Apprentissage des bases du métier, des normes en vigueur et de la gestion de la posture.</a:t>
            </a:r>
          </a:p>
        </p:txBody>
      </p:sp>
      <p:cxnSp>
        <p:nvCxnSpPr>
          <p:cNvPr id="7" name="Conector recto 36">
            <a:extLst>
              <a:ext uri="{FF2B5EF4-FFF2-40B4-BE49-F238E27FC236}">
                <a16:creationId xmlns:a16="http://schemas.microsoft.com/office/drawing/2014/main" id="{CAE9BB30-5B99-E875-F5C4-4F7D3359B6A9}"/>
              </a:ext>
            </a:extLst>
          </p:cNvPr>
          <p:cNvCxnSpPr>
            <a:cxnSpLocks/>
          </p:cNvCxnSpPr>
          <p:nvPr/>
        </p:nvCxnSpPr>
        <p:spPr>
          <a:xfrm>
            <a:off x="132536" y="7906802"/>
            <a:ext cx="3976863" cy="0"/>
          </a:xfrm>
          <a:prstGeom prst="line">
            <a:avLst/>
          </a:prstGeom>
          <a:ln/>
        </p:spPr>
        <p:style>
          <a:lnRef idx="2">
            <a:schemeClr val="dk1"/>
          </a:lnRef>
          <a:fillRef idx="0">
            <a:schemeClr val="dk1"/>
          </a:fillRef>
          <a:effectRef idx="1">
            <a:schemeClr val="dk1"/>
          </a:effectRef>
          <a:fontRef idx="minor">
            <a:schemeClr val="tx1"/>
          </a:fontRef>
        </p:style>
      </p:cxnSp>
      <p:pic>
        <p:nvPicPr>
          <p:cNvPr id="4" name="Image 3" descr="Une image contenant personne&#10;&#10;Description générée automatiquement">
            <a:extLst>
              <a:ext uri="{FF2B5EF4-FFF2-40B4-BE49-F238E27FC236}">
                <a16:creationId xmlns:a16="http://schemas.microsoft.com/office/drawing/2014/main" id="{74D2C3C4-0AAF-1AE9-6B82-B9E19808AC52}"/>
              </a:ext>
            </a:extLst>
          </p:cNvPr>
          <p:cNvPicPr>
            <a:picLocks noChangeAspect="1"/>
          </p:cNvPicPr>
          <p:nvPr/>
        </p:nvPicPr>
        <p:blipFill rotWithShape="1">
          <a:blip r:embed="rId7"/>
          <a:srcRect t="2782" b="31043"/>
          <a:stretch/>
        </p:blipFill>
        <p:spPr>
          <a:xfrm>
            <a:off x="4419708" y="127191"/>
            <a:ext cx="2181605" cy="2162975"/>
          </a:xfrm>
          <a:prstGeom prst="ellipse">
            <a:avLst/>
          </a:prstGeom>
          <a:ln w="38100">
            <a:solidFill>
              <a:schemeClr val="tx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812</TotalTime>
  <Words>711</Words>
  <Application>Microsoft Macintosh PowerPoint</Application>
  <PresentationFormat>Format A4 (210 x 297 mm)</PresentationFormat>
  <Paragraphs>73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40</cp:revision>
  <cp:lastPrinted>2022-05-25T13:38:42Z</cp:lastPrinted>
  <dcterms:created xsi:type="dcterms:W3CDTF">2022-05-25T13:38:28Z</dcterms:created>
  <dcterms:modified xsi:type="dcterms:W3CDTF">2022-08-13T14:52:01Z</dcterms:modified>
</cp:coreProperties>
</file>