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09"/>
    <p:restoredTop sz="96327"/>
  </p:normalViewPr>
  <p:slideViewPr>
    <p:cSldViewPr snapToGrid="0" snapToObjects="1" showGuides="1">
      <p:cViewPr>
        <p:scale>
          <a:sx n="160" d="100"/>
          <a:sy n="160" d="100"/>
        </p:scale>
        <p:origin x="2424" y="-310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20/07/2022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20/07/2022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20/07/2022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20/07/2022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20/07/2022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20/07/2022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20/07/2022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tx1">
              <a:lumMod val="50000"/>
              <a:lumOff val="5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Brice </a:t>
            </a:r>
            <a:r>
              <a:rPr lang="fr-FR" sz="2800" b="1" dirty="0"/>
              <a:t>LECHEF</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4201184"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Manager expérimenté, spécialisé en marketing digital et en stratégie globale d’entreprise</a:t>
            </a:r>
          </a:p>
          <a:p>
            <a:br>
              <a:rPr lang="fr-FR" sz="1400"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2061582"/>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Fort d’une expérience de six années en tant que manager en marketing digital, je mets en place des stratégies et des plans d’action marketing afin de positionner les entreprises de manière qualitative sur le marché, tout en les accompagnant dans leur transformation numérique.</a:t>
            </a:r>
          </a:p>
          <a:p>
            <a:br>
              <a:rPr lang="fr-FR" sz="1050" dirty="0"/>
            </a:br>
            <a:br>
              <a:rPr lang="fr-FR" sz="1050" dirty="0"/>
            </a:br>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69709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2466" y="299580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75068" y="3490591"/>
            <a:ext cx="4152661" cy="4205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t>2019 – 2021 |Digital Marketing Manager Senior – New Horizon (Strasbourg – 67)</a:t>
            </a:r>
          </a:p>
          <a:p>
            <a:pPr marL="171450" indent="-171450">
              <a:buFont typeface="Arial" panose="020B0604020202020204" pitchFamily="34" charset="0"/>
              <a:buChar char="•"/>
            </a:pPr>
            <a:r>
              <a:rPr lang="fr-FR" sz="1000" dirty="0"/>
              <a:t>Mise en place d’un système de veille / Audit de site internet</a:t>
            </a:r>
          </a:p>
          <a:p>
            <a:pPr marL="171450" indent="-171450">
              <a:buFont typeface="Arial" panose="020B0604020202020204" pitchFamily="34" charset="0"/>
              <a:buChar char="•"/>
            </a:pPr>
            <a:r>
              <a:rPr lang="fr-FR" sz="1000" dirty="0"/>
              <a:t>Réalisation de diagnostic stratégique</a:t>
            </a:r>
          </a:p>
          <a:p>
            <a:pPr marL="171450" indent="-171450">
              <a:buFont typeface="Arial" panose="020B0604020202020204" pitchFamily="34" charset="0"/>
              <a:buChar char="•"/>
            </a:pPr>
            <a:r>
              <a:rPr lang="fr-FR" sz="1000" dirty="0"/>
              <a:t>Organisation et réalisation de plans marketing</a:t>
            </a:r>
          </a:p>
          <a:p>
            <a:pPr marL="171450" indent="-171450">
              <a:buFont typeface="Arial" panose="020B0604020202020204" pitchFamily="34" charset="0"/>
              <a:buChar char="•"/>
            </a:pPr>
            <a:r>
              <a:rPr lang="fr-FR" sz="1000" dirty="0"/>
              <a:t>Positionnement de l’offre de l’entreprise sur le marché</a:t>
            </a:r>
          </a:p>
          <a:p>
            <a:pPr marL="171450" indent="-171450">
              <a:buFont typeface="Arial" panose="020B0604020202020204" pitchFamily="34" charset="0"/>
              <a:buChar char="•"/>
            </a:pPr>
            <a:r>
              <a:rPr lang="fr-FR" sz="1000" dirty="0"/>
              <a:t>Amélioration de l’expérience utilisateur</a:t>
            </a:r>
          </a:p>
          <a:p>
            <a:pPr marL="171450" indent="-171450">
              <a:buFont typeface="Arial" panose="020B0604020202020204" pitchFamily="34" charset="0"/>
              <a:buChar char="•"/>
            </a:pPr>
            <a:r>
              <a:rPr lang="fr-FR" sz="1000" dirty="0"/>
              <a:t>Encadrement d’une équipe de développeurs et de rédacteurs</a:t>
            </a:r>
          </a:p>
          <a:p>
            <a:pPr marL="171450" indent="-171450">
              <a:buFont typeface="Arial" panose="020B0604020202020204" pitchFamily="34" charset="0"/>
              <a:buChar char="•"/>
            </a:pPr>
            <a:r>
              <a:rPr lang="fr-FR" sz="1000" dirty="0"/>
              <a:t>Relecture et validation des textes destinés au site internet</a:t>
            </a:r>
          </a:p>
          <a:p>
            <a:pPr marL="171450" indent="-171450">
              <a:buFont typeface="Arial" panose="020B0604020202020204" pitchFamily="34" charset="0"/>
              <a:buChar char="•"/>
            </a:pPr>
            <a:endParaRPr lang="fr-FR" sz="1000" b="1" dirty="0"/>
          </a:p>
          <a:p>
            <a:r>
              <a:rPr lang="fr-FR" sz="1000" b="1" dirty="0"/>
              <a:t>2017 – 2019 |Digital Marketing Manager – BTM Tech (Sélestat – 67)</a:t>
            </a:r>
          </a:p>
          <a:p>
            <a:pPr marL="171450" indent="-171450">
              <a:buFont typeface="Arial" panose="020B0604020202020204" pitchFamily="34" charset="0"/>
              <a:buChar char="•"/>
            </a:pPr>
            <a:r>
              <a:rPr lang="fr-FR" sz="1000" dirty="0"/>
              <a:t>Analyse du marché / Évaluation de la demande pour la mise en place d’une stratégie digitale appropriée</a:t>
            </a:r>
          </a:p>
          <a:p>
            <a:pPr marL="171450" indent="-171450">
              <a:buFont typeface="Arial" panose="020B0604020202020204" pitchFamily="34" charset="0"/>
              <a:buChar char="•"/>
            </a:pPr>
            <a:r>
              <a:rPr lang="fr-FR" sz="1000" dirty="0"/>
              <a:t>Élaboration d’un plan de stratégie digital en collaboration avec l’équipe de développement</a:t>
            </a:r>
          </a:p>
          <a:p>
            <a:pPr marL="171450" indent="-171450">
              <a:buFont typeface="Arial" panose="020B0604020202020204" pitchFamily="34" charset="0"/>
              <a:buChar char="•"/>
            </a:pPr>
            <a:r>
              <a:rPr lang="fr-FR" sz="1000" dirty="0"/>
              <a:t>Mise en place d’une veille de la concurrence</a:t>
            </a:r>
          </a:p>
          <a:p>
            <a:pPr marL="171450" indent="-171450">
              <a:buFont typeface="Arial" panose="020B0604020202020204" pitchFamily="34" charset="0"/>
              <a:buChar char="•"/>
            </a:pPr>
            <a:r>
              <a:rPr lang="fr-FR" sz="1000" dirty="0"/>
              <a:t>Optimisation du contenu des pages du site internet de l’entreprise</a:t>
            </a:r>
          </a:p>
          <a:p>
            <a:pPr marL="171450" indent="-171450">
              <a:buFont typeface="Arial" panose="020B0604020202020204" pitchFamily="34" charset="0"/>
              <a:buChar char="•"/>
            </a:pPr>
            <a:r>
              <a:rPr lang="fr-FR" sz="1000" dirty="0"/>
              <a:t>Mise à jour des indicateurs de performances</a:t>
            </a:r>
          </a:p>
          <a:p>
            <a:pPr marL="171450" indent="-171450">
              <a:buFont typeface="Arial" panose="020B0604020202020204" pitchFamily="34" charset="0"/>
              <a:buChar char="•"/>
            </a:pPr>
            <a:endParaRPr lang="fr-FR" sz="1000" b="1" dirty="0"/>
          </a:p>
          <a:p>
            <a:r>
              <a:rPr lang="fr-FR" sz="1000" b="1" dirty="0"/>
              <a:t>2015 –2017 | Digital Marketing Manager – Soft Web (Strasbourg – 67)</a:t>
            </a:r>
          </a:p>
          <a:p>
            <a:pPr marL="171450" indent="-171450">
              <a:buFont typeface="Arial" panose="020B0604020202020204" pitchFamily="34" charset="0"/>
              <a:buChar char="•"/>
            </a:pPr>
            <a:r>
              <a:rPr lang="fr-FR" sz="1000" dirty="0"/>
              <a:t>Etude du positionnement du site internet sur les moteurs de recherche</a:t>
            </a:r>
          </a:p>
          <a:p>
            <a:pPr marL="171450" indent="-171450">
              <a:buFont typeface="Arial" panose="020B0604020202020204" pitchFamily="34" charset="0"/>
              <a:buChar char="•"/>
            </a:pPr>
            <a:r>
              <a:rPr lang="fr-FR" sz="1000" dirty="0"/>
              <a:t>Mise en place d’un planning éditorial et d’une stratégie de contenu</a:t>
            </a:r>
          </a:p>
          <a:p>
            <a:pPr marL="171450" indent="-171450">
              <a:buFont typeface="Arial" panose="020B0604020202020204" pitchFamily="34" charset="0"/>
              <a:buChar char="•"/>
            </a:pPr>
            <a:r>
              <a:rPr lang="fr-FR" sz="1000" dirty="0"/>
              <a:t>Mise en place de stratégies afin d'optimiser la rentabilité</a:t>
            </a:r>
          </a:p>
          <a:p>
            <a:pPr marL="171450" indent="-171450">
              <a:buFont typeface="Arial" panose="020B0604020202020204" pitchFamily="34" charset="0"/>
              <a:buChar char="•"/>
            </a:pPr>
            <a:r>
              <a:rPr lang="fr-FR" sz="1000" dirty="0"/>
              <a:t>Analyse des demandes des clients</a:t>
            </a:r>
          </a:p>
          <a:p>
            <a:pPr marL="171450" indent="-171450">
              <a:buFont typeface="Arial" panose="020B0604020202020204" pitchFamily="34" charset="0"/>
              <a:buChar char="•"/>
            </a:pPr>
            <a:r>
              <a:rPr lang="fr-FR" sz="1000" dirty="0"/>
              <a:t>Création de campagnes publicitaires sur les réseaux sociaux</a:t>
            </a:r>
          </a:p>
          <a:p>
            <a:pPr marL="171450" indent="-171450">
              <a:buFont typeface="Arial" panose="020B0604020202020204" pitchFamily="34" charset="0"/>
              <a:buChar char="•"/>
            </a:pPr>
            <a:r>
              <a:rPr lang="fr-FR" sz="1000" dirty="0"/>
              <a:t>Travail en collaboration avec une équipe de développeurs</a:t>
            </a:r>
            <a:endParaRPr lang="fr-FR" sz="1000" b="1" dirty="0"/>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2028479"/>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17006" y="3361387"/>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bg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bg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bg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bg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bg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bg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41369" y="298074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bg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41369" y="4768484"/>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bg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41369" y="5140023"/>
            <a:ext cx="2341563" cy="1885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solidFill>
                  <a:schemeClr val="bg1"/>
                </a:solidFill>
              </a:rPr>
              <a:t>Esprit d’entreprise</a:t>
            </a:r>
          </a:p>
          <a:p>
            <a:pPr marL="171450" indent="-171450">
              <a:buFont typeface="Arial" panose="020B0604020202020204" pitchFamily="34" charset="0"/>
              <a:buChar char="•"/>
            </a:pPr>
            <a:r>
              <a:rPr lang="fr-FR" sz="1100" dirty="0">
                <a:solidFill>
                  <a:schemeClr val="bg1"/>
                </a:solidFill>
              </a:rPr>
              <a:t>Sens du travail en équipe</a:t>
            </a:r>
          </a:p>
          <a:p>
            <a:pPr marL="171450" indent="-171450">
              <a:buFont typeface="Arial" panose="020B0604020202020204" pitchFamily="34" charset="0"/>
              <a:buChar char="•"/>
            </a:pPr>
            <a:r>
              <a:rPr lang="fr-FR" sz="1100" dirty="0">
                <a:solidFill>
                  <a:schemeClr val="bg1"/>
                </a:solidFill>
              </a:rPr>
              <a:t>Prise d’initiatives</a:t>
            </a:r>
          </a:p>
          <a:p>
            <a:pPr marL="171450" indent="-171450">
              <a:buFont typeface="Arial" panose="020B0604020202020204" pitchFamily="34" charset="0"/>
              <a:buChar char="•"/>
            </a:pPr>
            <a:r>
              <a:rPr lang="fr-FR" sz="1100" dirty="0">
                <a:solidFill>
                  <a:schemeClr val="bg1"/>
                </a:solidFill>
              </a:rPr>
              <a:t>Résolution de problèmes</a:t>
            </a:r>
          </a:p>
          <a:p>
            <a:pPr marL="171450" indent="-171450">
              <a:buFont typeface="Arial" panose="020B0604020202020204" pitchFamily="34" charset="0"/>
              <a:buChar char="•"/>
            </a:pPr>
            <a:endParaRPr lang="fr-FR" sz="1100" dirty="0">
              <a:solidFill>
                <a:schemeClr val="bg1"/>
              </a:solidFill>
            </a:endParaRPr>
          </a:p>
          <a:p>
            <a:pPr marL="171450" indent="-171450">
              <a:buFont typeface="Arial" panose="020B0604020202020204" pitchFamily="34" charset="0"/>
              <a:buChar char="•"/>
            </a:pPr>
            <a:r>
              <a:rPr lang="fr-FR" sz="1100" dirty="0">
                <a:solidFill>
                  <a:schemeClr val="bg1"/>
                </a:solidFill>
              </a:rPr>
              <a:t>Pack Office</a:t>
            </a:r>
          </a:p>
          <a:p>
            <a:pPr marL="171450" indent="-171450">
              <a:buFont typeface="Arial" panose="020B0604020202020204" pitchFamily="34" charset="0"/>
              <a:buChar char="•"/>
            </a:pPr>
            <a:r>
              <a:rPr lang="fr-FR" sz="1100" dirty="0">
                <a:solidFill>
                  <a:schemeClr val="bg1"/>
                </a:solidFill>
              </a:rPr>
              <a:t>HTML / CSS / PHP</a:t>
            </a:r>
          </a:p>
          <a:p>
            <a:pPr marL="171450" indent="-171450">
              <a:buFont typeface="Arial" panose="020B0604020202020204" pitchFamily="34" charset="0"/>
              <a:buChar char="•"/>
            </a:pPr>
            <a:r>
              <a:rPr lang="fr-FR" sz="1100" dirty="0">
                <a:solidFill>
                  <a:schemeClr val="bg1"/>
                </a:solidFill>
              </a:rPr>
              <a:t>Analytics</a:t>
            </a:r>
          </a:p>
          <a:p>
            <a:pPr marL="171450" indent="-171450">
              <a:buFont typeface="Arial" panose="020B0604020202020204" pitchFamily="34" charset="0"/>
              <a:buChar char="•"/>
            </a:pPr>
            <a:endParaRPr lang="fr-FR" sz="1100" dirty="0">
              <a:solidFill>
                <a:schemeClr val="bg1"/>
              </a:solidFill>
            </a:endParaRPr>
          </a:p>
          <a:p>
            <a:pPr marL="171450" indent="-171450">
              <a:buFont typeface="Arial" panose="020B0604020202020204" pitchFamily="34" charset="0"/>
              <a:buChar char="•"/>
            </a:pPr>
            <a:r>
              <a:rPr lang="fr-FR" sz="1100" dirty="0">
                <a:solidFill>
                  <a:schemeClr val="bg1"/>
                </a:solidFill>
              </a:rPr>
              <a:t>Anglais : bilingue</a:t>
            </a:r>
          </a:p>
          <a:p>
            <a:pPr marL="171450" indent="-171450">
              <a:buFont typeface="Arial" panose="020B0604020202020204" pitchFamily="34" charset="0"/>
              <a:buChar char="•"/>
            </a:pPr>
            <a:endParaRPr lang="fr-FR" sz="1100" dirty="0">
              <a:solidFill>
                <a:schemeClr val="bg1"/>
              </a:solidFill>
            </a:endParaRP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41370" y="711009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bg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26805" y="7503319"/>
            <a:ext cx="2341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solidFill>
                  <a:schemeClr val="bg1"/>
                </a:solidFill>
              </a:rPr>
              <a:t>Empathie</a:t>
            </a:r>
          </a:p>
          <a:p>
            <a:pPr marL="171450" indent="-171450">
              <a:buFont typeface="Arial" panose="020B0604020202020204" pitchFamily="34" charset="0"/>
              <a:buChar char="•"/>
            </a:pPr>
            <a:r>
              <a:rPr lang="fr-FR" sz="1000" dirty="0">
                <a:solidFill>
                  <a:schemeClr val="bg1"/>
                </a:solidFill>
              </a:rPr>
              <a:t>Autonomie</a:t>
            </a:r>
          </a:p>
          <a:p>
            <a:pPr marL="171450" indent="-171450">
              <a:buFont typeface="Arial" panose="020B0604020202020204" pitchFamily="34" charset="0"/>
              <a:buChar char="•"/>
            </a:pPr>
            <a:r>
              <a:rPr lang="fr-FR" sz="1000" dirty="0">
                <a:solidFill>
                  <a:schemeClr val="bg1"/>
                </a:solidFill>
              </a:rPr>
              <a:t>Curiosité</a:t>
            </a:r>
          </a:p>
          <a:p>
            <a:pPr marL="171450" indent="-171450">
              <a:buFont typeface="Arial" panose="020B0604020202020204" pitchFamily="34" charset="0"/>
              <a:buChar char="•"/>
            </a:pPr>
            <a:r>
              <a:rPr lang="fr-FR" sz="1000" dirty="0">
                <a:solidFill>
                  <a:schemeClr val="bg1"/>
                </a:solidFill>
              </a:rPr>
              <a:t>Réactivité</a:t>
            </a:r>
          </a:p>
          <a:p>
            <a:pPr marL="171450" indent="-171450">
              <a:buFont typeface="Arial" panose="020B0604020202020204" pitchFamily="34" charset="0"/>
              <a:buChar char="•"/>
            </a:pPr>
            <a:r>
              <a:rPr lang="fr-FR" sz="1000" dirty="0">
                <a:solidFill>
                  <a:schemeClr val="bg1"/>
                </a:solidFill>
              </a:rPr>
              <a:t>Créativité</a:t>
            </a:r>
          </a:p>
          <a:p>
            <a:pPr marL="171450" indent="-171450">
              <a:buFont typeface="Arial" panose="020B0604020202020204" pitchFamily="34" charset="0"/>
              <a:buChar char="•"/>
            </a:pPr>
            <a:br>
              <a:rPr lang="fr-FR" sz="1000" dirty="0">
                <a:solidFill>
                  <a:schemeClr val="bg1"/>
                </a:solidFill>
              </a:rPr>
            </a:br>
            <a:endParaRPr lang="fr-FR" sz="1000" dirty="0">
              <a:solidFill>
                <a:schemeClr val="bg1"/>
              </a:solidFill>
            </a:endParaRP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76750" y="849135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bg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92609" y="8954366"/>
            <a:ext cx="2341562" cy="830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solidFill>
                  <a:schemeClr val="bg1"/>
                </a:solidFill>
                <a:latin typeface="+mn-lt"/>
              </a:rPr>
              <a:t>Randonnées dans les Pyrénées,</a:t>
            </a:r>
          </a:p>
          <a:p>
            <a:pPr marL="171450" indent="-171450">
              <a:buFont typeface="Arial" panose="020B0604020202020204" pitchFamily="34" charset="0"/>
              <a:buChar char="•"/>
            </a:pPr>
            <a:r>
              <a:rPr lang="fr-FR" sz="1050" dirty="0">
                <a:solidFill>
                  <a:schemeClr val="bg1"/>
                </a:solidFill>
                <a:latin typeface="+mn-lt"/>
              </a:rPr>
              <a:t>Passionné de rugby </a:t>
            </a:r>
          </a:p>
          <a:p>
            <a:pPr marL="171450" indent="-171450">
              <a:buFont typeface="Arial" panose="020B0604020202020204" pitchFamily="34" charset="0"/>
              <a:buChar char="•"/>
            </a:pPr>
            <a:r>
              <a:rPr lang="fr-FR" sz="1050" dirty="0">
                <a:solidFill>
                  <a:schemeClr val="bg1"/>
                </a:solidFill>
                <a:latin typeface="+mn-lt"/>
              </a:rPr>
              <a:t>Toujours à l'affut des nouvelles tendances culinaires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02439" y="7550034"/>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14602" y="7899596"/>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143999" y="8019621"/>
            <a:ext cx="4075928" cy="1923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1000" b="1" dirty="0">
                <a:latin typeface="+mn-lt"/>
              </a:rPr>
              <a:t>2015 : Maîtrise en marketing digital – Bac + 5 (EM Strasbourg Business </a:t>
            </a:r>
            <a:r>
              <a:rPr lang="fr-FR" sz="1000" b="1" dirty="0" err="1">
                <a:latin typeface="+mn-lt"/>
              </a:rPr>
              <a:t>School</a:t>
            </a:r>
            <a:r>
              <a:rPr lang="fr-FR" sz="1000" b="1" dirty="0">
                <a:latin typeface="+mn-lt"/>
              </a:rPr>
              <a:t> – 67)</a:t>
            </a:r>
            <a:br>
              <a:rPr lang="fr-FR" sz="1000" dirty="0">
                <a:latin typeface="+mn-lt"/>
              </a:rPr>
            </a:br>
            <a:r>
              <a:rPr lang="fr-FR" sz="1000" dirty="0">
                <a:latin typeface="+mn-lt"/>
              </a:rPr>
              <a:t>- Définition et mise en œuvre de la stratégie d’entreprise - Analyse de l’environnement et des variables économiques - Mise en place d’une veille stratégique - Encadrement d’une équipe de collaborateurs</a:t>
            </a:r>
            <a:br>
              <a:rPr lang="fr-FR" sz="1000" dirty="0">
                <a:latin typeface="+mn-lt"/>
              </a:rPr>
            </a:br>
            <a:br>
              <a:rPr lang="fr-FR" sz="1000" dirty="0">
                <a:latin typeface="+mn-lt"/>
              </a:rPr>
            </a:br>
            <a:r>
              <a:rPr lang="fr-FR" sz="1000" b="1" dirty="0">
                <a:latin typeface="+mn-lt"/>
              </a:rPr>
              <a:t>2013 : Licence e-commerce et marketing digital – Bac + 3 (IUT de Mulhouse - 68)</a:t>
            </a:r>
            <a:br>
              <a:rPr lang="fr-FR" sz="1000" dirty="0">
                <a:latin typeface="+mn-lt"/>
              </a:rPr>
            </a:br>
            <a:r>
              <a:rPr lang="fr-FR" sz="1000" dirty="0">
                <a:latin typeface="+mn-lt"/>
              </a:rPr>
              <a:t>- Développement et mise en place d’une stratégie de marketing digitale - Utilisation des techniques digitales - Analyse des moteurs de recherche et leurs outils - Formation en droit numérique</a:t>
            </a:r>
          </a:p>
          <a:p>
            <a:br>
              <a:rPr lang="fr-FR" sz="1000" dirty="0">
                <a:latin typeface="+mn-lt"/>
              </a:rPr>
            </a:br>
            <a:endParaRPr lang="fr-FR" sz="1000" dirty="0">
              <a:latin typeface="+mn-lt"/>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bâtiment, homme, extérieur&#10;&#10;Description générée automatiquement">
            <a:extLst>
              <a:ext uri="{FF2B5EF4-FFF2-40B4-BE49-F238E27FC236}">
                <a16:creationId xmlns:a16="http://schemas.microsoft.com/office/drawing/2014/main" id="{D03B6029-3A51-AC52-8C34-4983B4A3B2EE}"/>
              </a:ext>
            </a:extLst>
          </p:cNvPr>
          <p:cNvPicPr>
            <a:picLocks noChangeAspect="1"/>
          </p:cNvPicPr>
          <p:nvPr/>
        </p:nvPicPr>
        <p:blipFill rotWithShape="1">
          <a:blip r:embed="rId7"/>
          <a:srcRect r="34303"/>
          <a:stretch/>
        </p:blipFill>
        <p:spPr>
          <a:xfrm>
            <a:off x="4622624" y="342415"/>
            <a:ext cx="2146273" cy="2180526"/>
          </a:xfrm>
          <a:prstGeom prst="ellipse">
            <a:avLst/>
          </a:prstGeom>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331365486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799</TotalTime>
  <Words>733</Words>
  <Application>Microsoft Macintosh PowerPoint</Application>
  <PresentationFormat>Format A4 (210 x 297 mm)</PresentationFormat>
  <Paragraphs>100</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30</cp:revision>
  <cp:lastPrinted>2022-05-25T13:38:42Z</cp:lastPrinted>
  <dcterms:created xsi:type="dcterms:W3CDTF">2022-05-25T13:38:28Z</dcterms:created>
  <dcterms:modified xsi:type="dcterms:W3CDTF">2022-07-20T16:12:26Z</dcterms:modified>
</cp:coreProperties>
</file>