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89"/>
    <p:restoredTop sz="96327"/>
  </p:normalViewPr>
  <p:slideViewPr>
    <p:cSldViewPr snapToGrid="0" snapToObjects="1" showGuides="1">
      <p:cViewPr varScale="1">
        <p:scale>
          <a:sx n="189" d="100"/>
          <a:sy n="189" d="100"/>
        </p:scale>
        <p:origin x="2600" y="19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30/05/2023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30/05/2023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30/05/2023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30/05/2023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433123" y="-2"/>
            <a:ext cx="2431225" cy="9906000"/>
          </a:xfrm>
          <a:prstGeom prst="rect">
            <a:avLst/>
          </a:prstGeom>
          <a:solidFill>
            <a:srgbClr val="00B0F0">
              <a:alpha val="23000"/>
            </a:srgb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146293" y="250265"/>
            <a:ext cx="332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2400" b="1" i="0" dirty="0">
                <a:solidFill>
                  <a:srgbClr val="000000"/>
                </a:solidFill>
                <a:effectLst/>
                <a:latin typeface="Calibri" panose="020F0502020204030204" pitchFamily="34" charset="0"/>
              </a:rPr>
              <a:t>Vincent MAGASIN</a:t>
            </a:r>
            <a:endParaRPr lang="fr-FR" sz="2400" b="1" dirty="0"/>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146293" y="1016790"/>
            <a:ext cx="4292601"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400" b="1" i="0" dirty="0">
                <a:solidFill>
                  <a:srgbClr val="000000"/>
                </a:solidFill>
                <a:effectLst/>
                <a:latin typeface="Calibri" panose="020F0502020204030204" pitchFamily="34" charset="0"/>
              </a:rPr>
              <a:t>Magasinier Expérimenté avec 12 ans d'Expérience Diversifiée</a:t>
            </a:r>
            <a:endParaRPr lang="fr-FR" sz="1400" b="0" i="0" dirty="0">
              <a:solidFill>
                <a:srgbClr val="000000"/>
              </a:solidFill>
              <a:effectLst/>
              <a:latin typeface="Calibri" panose="020F0502020204030204" pitchFamily="34"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18102" y="7402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119464" y="2147760"/>
            <a:ext cx="4131841" cy="860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0" i="0" dirty="0">
                <a:solidFill>
                  <a:srgbClr val="000000"/>
                </a:solidFill>
                <a:effectLst/>
                <a:latin typeface="Calibri" panose="020F0502020204030204" pitchFamily="34" charset="0"/>
              </a:rPr>
              <a:t>Fort de 12 ans d'expérience en tant que magasinier, je possède une solide expertise dans la gestion des stocks, l'organisation d'entrepôt et la logistique. Reconnu pour ma rigueur, mon sens de l'organisation et ma capacité à travailler efficacement dans un environnement à rythme rapide, je suis un professionnel fiable et dédié à assurer le bon fonctionnement des opérations d'entrepôt.</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126218" y="1681971"/>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119464" y="3373887"/>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199367" y="3894093"/>
            <a:ext cx="4183797" cy="2010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050" b="1" i="0" dirty="0">
                <a:solidFill>
                  <a:srgbClr val="000000"/>
                </a:solidFill>
                <a:effectLst/>
                <a:latin typeface="Calibri" panose="020F0502020204030204" pitchFamily="34" charset="0"/>
              </a:rPr>
              <a:t>Magasinier</a:t>
            </a:r>
            <a:r>
              <a:rPr lang="fr-FR" sz="1050" b="0" i="0" dirty="0">
                <a:solidFill>
                  <a:srgbClr val="000000"/>
                </a:solidFill>
                <a:effectLst/>
                <a:latin typeface="Calibri" panose="020F0502020204030204" pitchFamily="34" charset="0"/>
              </a:rPr>
              <a:t>, Entreprise DEF, Paris (2011 - Présent)</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de l'inventaire, y compris le suivi des stocks et la préparation des commandes.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Organisation de l'entrepôt pour maximiser l'efficacité et la sécurité.</a:t>
            </a:r>
          </a:p>
          <a:p>
            <a:pPr marL="171450" indent="-171450" algn="l">
              <a:buFont typeface="Arial" panose="020B0604020202020204" pitchFamily="34" charset="0"/>
              <a:buChar char="•"/>
            </a:pPr>
            <a:endParaRPr lang="fr-FR" sz="1050" b="0" i="0" dirty="0">
              <a:solidFill>
                <a:srgbClr val="000000"/>
              </a:solidFill>
              <a:effectLst/>
              <a:latin typeface="Calibri" panose="020F0502020204030204" pitchFamily="34" charset="0"/>
            </a:endParaRPr>
          </a:p>
          <a:p>
            <a:pPr algn="l"/>
            <a:r>
              <a:rPr lang="fr-FR" sz="1050" b="1" i="0" dirty="0">
                <a:solidFill>
                  <a:srgbClr val="000000"/>
                </a:solidFill>
                <a:effectLst/>
                <a:latin typeface="Calibri" panose="020F0502020204030204" pitchFamily="34" charset="0"/>
              </a:rPr>
              <a:t>Aide Magasinier</a:t>
            </a:r>
            <a:r>
              <a:rPr lang="fr-FR" sz="1050" b="0" i="0" dirty="0">
                <a:solidFill>
                  <a:srgbClr val="000000"/>
                </a:solidFill>
                <a:effectLst/>
                <a:latin typeface="Calibri" panose="020F0502020204030204" pitchFamily="34" charset="0"/>
              </a:rPr>
              <a:t>, Société GHI, Paris (2007 - 2011)</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Assistance dans la gestion de l'inventaire et la préparation des commandes.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Maintenance de l'entrepôt et aide à la manutention des marchandises.</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199367" y="2038747"/>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188352" y="3738970"/>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912616" y="2843880"/>
            <a:ext cx="201056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4646101" y="3443763"/>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52515" y="291993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78233" y="3204098"/>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80445" y="3731688"/>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4600956" y="2511187"/>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156936" y="7706153"/>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175171" y="8148722"/>
            <a:ext cx="4029978" cy="1160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Rigueur et sens de l'organisation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travailler dans un environnement à rythme rapide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Bonnes compétences en communication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Fiabilité et professionnalisme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Endurance physique</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147312" y="6157619"/>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4586372" y="4303424"/>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17230" y="8054839"/>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4600956" y="4960850"/>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Certificat de Capacité Professionnelle en Logistique</a:t>
            </a:r>
            <a:r>
              <a:rPr lang="fr-FR" sz="1000" b="0" i="0" dirty="0">
                <a:solidFill>
                  <a:srgbClr val="000000"/>
                </a:solidFill>
                <a:effectLst/>
                <a:latin typeface="Calibri" panose="020F0502020204030204" pitchFamily="34" charset="0"/>
              </a:rPr>
              <a:t>, AFPA, Paris (2007)</a:t>
            </a:r>
          </a:p>
          <a:p>
            <a:br>
              <a:rPr lang="fr-FR" sz="1000" dirty="0"/>
            </a:br>
            <a:endParaRPr lang="fr-FR" sz="1000" b="0" i="0" dirty="0">
              <a:solidFill>
                <a:srgbClr val="000000"/>
              </a:solidFill>
              <a:effectLst/>
              <a:latin typeface="Calibri" panose="020F0502020204030204" pitchFamily="34" charset="0"/>
            </a:endParaRP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0" y="48684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4548010" y="5653591"/>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4553262" y="5999799"/>
            <a:ext cx="2158138" cy="769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Français : langue maternelle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Anglais : B2 (Cadre Européen Commun de Référence)</a:t>
            </a:r>
          </a:p>
          <a:p>
            <a:br>
              <a:rPr lang="fr-FR" sz="1000" dirty="0"/>
            </a:br>
            <a:endParaRPr lang="fr-FR" sz="1000" b="0" i="0" dirty="0">
              <a:solidFill>
                <a:srgbClr val="000000"/>
              </a:solidFill>
              <a:effectLst/>
              <a:latin typeface="Calibri" panose="020F0502020204030204" pitchFamily="34" charset="0"/>
            </a:endParaRPr>
          </a:p>
        </p:txBody>
      </p:sp>
      <p:sp>
        <p:nvSpPr>
          <p:cNvPr id="3" name="Zone de texte 4">
            <a:extLst>
              <a:ext uri="{FF2B5EF4-FFF2-40B4-BE49-F238E27FC236}">
                <a16:creationId xmlns:a16="http://schemas.microsoft.com/office/drawing/2014/main" id="{A98EC837-7F0E-6BA0-E797-5D079FB91DB5}"/>
              </a:ext>
            </a:extLst>
          </p:cNvPr>
          <p:cNvSpPr txBox="1"/>
          <p:nvPr/>
        </p:nvSpPr>
        <p:spPr>
          <a:xfrm>
            <a:off x="165581" y="6604809"/>
            <a:ext cx="4051046" cy="11122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de l'inventaire et des stocks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Organisation d'entrepôt</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Préparation des commandes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Utilisation de logiciels de gestion de stocks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Connaissance des normes de sécurité en entrepôt</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05910" y="6539523"/>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4553030" y="6805022"/>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4524691" y="7223705"/>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Course à pied et fitness</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Bricolage et rénovation maison</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Lecture (biographies historiques)</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Bénévolat dans une association locale de distribution alimentaire</a:t>
            </a:r>
          </a:p>
        </p:txBody>
      </p:sp>
      <p:pic>
        <p:nvPicPr>
          <p:cNvPr id="29" name="Image 28" descr="Une image contenant personne, Visage humain, bâtiment, sourire&#10;&#10;Description générée automatiquement">
            <a:extLst>
              <a:ext uri="{FF2B5EF4-FFF2-40B4-BE49-F238E27FC236}">
                <a16:creationId xmlns:a16="http://schemas.microsoft.com/office/drawing/2014/main" id="{322287BF-71C8-39CA-323C-E0ECEAD185A6}"/>
              </a:ext>
            </a:extLst>
          </p:cNvPr>
          <p:cNvPicPr>
            <a:picLocks noChangeAspect="1"/>
          </p:cNvPicPr>
          <p:nvPr/>
        </p:nvPicPr>
        <p:blipFill rotWithShape="1">
          <a:blip r:embed="rId7"/>
          <a:srcRect l="28506" r="4637"/>
          <a:stretch/>
        </p:blipFill>
        <p:spPr>
          <a:xfrm>
            <a:off x="4646101" y="250265"/>
            <a:ext cx="2056809" cy="2053390"/>
          </a:xfrm>
          <a:prstGeom prst="ellipse">
            <a:avLst/>
          </a:prstGeom>
          <a:ln w="38100">
            <a:solidFill>
              <a:schemeClr val="accent1"/>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570</TotalTime>
  <Words>567</Words>
  <Application>Microsoft Macintosh PowerPoint</Application>
  <PresentationFormat>Format A4 (210 x 297 mm)</PresentationFormat>
  <Paragraphs>83</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62</cp:revision>
  <cp:lastPrinted>2022-05-25T13:38:42Z</cp:lastPrinted>
  <dcterms:created xsi:type="dcterms:W3CDTF">2022-05-25T13:38:28Z</dcterms:created>
  <dcterms:modified xsi:type="dcterms:W3CDTF">2023-05-30T08:59:05Z</dcterms:modified>
</cp:coreProperties>
</file>